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648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252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773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481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331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0329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358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807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6078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971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619595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66484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008392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6166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4139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502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799E1-4811-4449-9268-5DED50099C4E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52A2ACC-4DD5-4122-81F3-BD97EBED7A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014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83829" y="3956704"/>
            <a:ext cx="3490174" cy="9413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xn--80aaefvec3afefa2bo0fwgh.xn--p1ai/wp-content/uploads/2020/12/5c4a275d2aa787188499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338" y="443741"/>
            <a:ext cx="8405447" cy="613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0360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2379785"/>
          </a:xfrm>
        </p:spPr>
        <p:txBody>
          <a:bodyPr>
            <a:noAutofit/>
          </a:bodyPr>
          <a:lstStyle/>
          <a:p>
            <a:r>
              <a:rPr lang="ru-RU" sz="2400" dirty="0"/>
              <a:t>10 февраля 2021 года </a:t>
            </a:r>
            <a:r>
              <a:rPr lang="ru-RU" sz="2400" dirty="0" smtClean="0"/>
              <a:t>181 девятиклассника  </a:t>
            </a:r>
            <a:r>
              <a:rPr lang="ru-RU" sz="2400" dirty="0" err="1" smtClean="0"/>
              <a:t>Ардатовского</a:t>
            </a:r>
            <a:r>
              <a:rPr lang="ru-RU" sz="2400" dirty="0" smtClean="0"/>
              <a:t> муниципального  района проходят </a:t>
            </a:r>
            <a:r>
              <a:rPr lang="ru-RU" sz="2400" dirty="0"/>
              <a:t> итоговое собеседование по русскому языку, которое является допуском к государственной итоговой аттестации по образовательным программам основного общего образования 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3798277"/>
            <a:ext cx="8596668" cy="2243085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Итоговое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собеседование проводится по месту обучения девятиклассников.  Организовано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11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пунктов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658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89" y="474784"/>
            <a:ext cx="9126196" cy="6093069"/>
          </a:xfrm>
        </p:spPr>
      </p:pic>
    </p:spTree>
    <p:extLst>
      <p:ext uri="{BB962C8B-B14F-4D97-AF65-F5344CB8AC3E}">
        <p14:creationId xmlns:p14="http://schemas.microsoft.com/office/powerpoint/2010/main" val="3019594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84" y="168833"/>
            <a:ext cx="9012115" cy="6082498"/>
          </a:xfrm>
        </p:spPr>
      </p:pic>
    </p:spTree>
    <p:extLst>
      <p:ext uri="{BB962C8B-B14F-4D97-AF65-F5344CB8AC3E}">
        <p14:creationId xmlns:p14="http://schemas.microsoft.com/office/powerpoint/2010/main" val="109916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7334" y="1749668"/>
            <a:ext cx="8596668" cy="2189285"/>
          </a:xfrm>
        </p:spPr>
        <p:txBody>
          <a:bodyPr>
            <a:normAutofit/>
          </a:bodyPr>
          <a:lstStyle/>
          <a:p>
            <a:pPr algn="ctr"/>
            <a:r>
              <a:rPr lang="ru-RU" sz="8000" dirty="0" smtClean="0"/>
              <a:t>Желаем удачи!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1176666856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21</Words>
  <Application>Microsoft Office PowerPoint</Application>
  <PresentationFormat>Широкоэкранный</PresentationFormat>
  <Paragraphs>3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Wingdings 3</vt:lpstr>
      <vt:lpstr>Аспект</vt:lpstr>
      <vt:lpstr>Презентация PowerPoint</vt:lpstr>
      <vt:lpstr>10 февраля 2021 года 181 девятиклассника  Ардатовского муниципального  района проходят  итоговое собеседование по русскому языку, которое является допуском к государственной итоговой аттестации по образовательным программам основного общего образования </vt:lpstr>
      <vt:lpstr>Презентация PowerPoint</vt:lpstr>
      <vt:lpstr>Презентация PowerPoint</vt:lpstr>
      <vt:lpstr>Желаем удачи!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2</cp:revision>
  <dcterms:created xsi:type="dcterms:W3CDTF">2021-02-10T06:25:00Z</dcterms:created>
  <dcterms:modified xsi:type="dcterms:W3CDTF">2021-02-10T06:40:18Z</dcterms:modified>
</cp:coreProperties>
</file>