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6"/>
  </p:notesMasterIdLst>
  <p:sldIdLst>
    <p:sldId id="307" r:id="rId2"/>
    <p:sldId id="400" r:id="rId3"/>
    <p:sldId id="381" r:id="rId4"/>
    <p:sldId id="439" r:id="rId5"/>
    <p:sldId id="416" r:id="rId6"/>
    <p:sldId id="446" r:id="rId7"/>
    <p:sldId id="436" r:id="rId8"/>
    <p:sldId id="438" r:id="rId9"/>
    <p:sldId id="447" r:id="rId10"/>
    <p:sldId id="441" r:id="rId11"/>
    <p:sldId id="407" r:id="rId12"/>
    <p:sldId id="442" r:id="rId13"/>
    <p:sldId id="409" r:id="rId14"/>
    <p:sldId id="313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BPCirce Bold" panose="020B0602020203020203" pitchFamily="34" charset="-52"/>
      <p:bold r:id="rId21"/>
    </p:embeddedFont>
    <p:embeddedFont>
      <p:font typeface="SBPCirce Light" panose="020B0402020203020203" pitchFamily="34" charset="-52"/>
      <p:regular r:id="rId22"/>
    </p:embeddedFont>
    <p:embeddedFont>
      <p:font typeface="Verdana" panose="020B0604030504040204" pitchFamily="34" charset="0"/>
      <p:regular r:id="rId23"/>
      <p:bold r:id="rId24"/>
      <p:italic r:id="rId25"/>
      <p:boldItalic r:id="rId26"/>
    </p:embeddedFont>
  </p:embeddedFontLst>
  <p:defaultTextStyle>
    <a:defPPr>
      <a:defRPr lang="en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3770" userDrawn="1">
          <p15:clr>
            <a:srgbClr val="A4A3A4"/>
          </p15:clr>
        </p15:guide>
        <p15:guide id="4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D6"/>
    <a:srgbClr val="F5F1EA"/>
    <a:srgbClr val="E50444"/>
    <a:srgbClr val="66B32F"/>
    <a:srgbClr val="19093F"/>
    <a:srgbClr val="56529A"/>
    <a:srgbClr val="FFFFFF"/>
    <a:srgbClr val="007B36"/>
    <a:srgbClr val="ED7225"/>
    <a:srgbClr val="1909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84" autoAdjust="0"/>
    <p:restoredTop sz="96374" autoAdjust="0"/>
  </p:normalViewPr>
  <p:slideViewPr>
    <p:cSldViewPr snapToGrid="0" snapToObjects="1" showGuides="1">
      <p:cViewPr>
        <p:scale>
          <a:sx n="82" d="100"/>
          <a:sy n="82" d="100"/>
        </p:scale>
        <p:origin x="2010" y="810"/>
      </p:cViewPr>
      <p:guideLst>
        <p:guide orient="horz" pos="3770"/>
        <p:guide pos="384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454C0-77A4-4B61-A994-6AE02ABD0D97}" type="datetimeFigureOut">
              <a:rPr lang="ru-RU" smtClean="0"/>
              <a:t>15.03.2023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5B5A04-1B0A-4772-98F9-255818791E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280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B5A04-1B0A-4772-98F9-255818791EA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197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EA9ECC8-FA01-C643-9C4E-F854CC196E9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90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Descriptor_white.png" descr="Descriptor_white.png">
            <a:extLst>
              <a:ext uri="{FF2B5EF4-FFF2-40B4-BE49-F238E27FC236}">
                <a16:creationId xmlns:a16="http://schemas.microsoft.com/office/drawing/2014/main" id="{628C6FFA-DCA4-FE42-8741-B0EFF2F504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139" y="563274"/>
            <a:ext cx="1713812" cy="829347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BDC831-FE4E-7E91-3AF9-ECCA1831B8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53138" y="6308725"/>
            <a:ext cx="11088000" cy="11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45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47" userDrawn="1">
          <p15:clr>
            <a:srgbClr val="FBAE40"/>
          </p15:clr>
        </p15:guide>
        <p15:guide id="2" pos="7333" userDrawn="1">
          <p15:clr>
            <a:srgbClr val="FBAE40"/>
          </p15:clr>
        </p15:guide>
        <p15:guide id="3" orient="horz" pos="346" userDrawn="1">
          <p15:clr>
            <a:srgbClr val="FBAE40"/>
          </p15:clr>
        </p15:guide>
        <p15:guide id="4" orient="horz" pos="397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C2976F2-B0E6-D845-3586-7A54DD7F42E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79DCC2-E8E4-4891-7122-BF855F0DBA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53138" y="6308725"/>
            <a:ext cx="11088000" cy="11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098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47" userDrawn="1">
          <p15:clr>
            <a:srgbClr val="FBAE40"/>
          </p15:clr>
        </p15:guide>
        <p15:guide id="2" pos="7333" userDrawn="1">
          <p15:clr>
            <a:srgbClr val="FBAE40"/>
          </p15:clr>
        </p15:guide>
        <p15:guide id="3" orient="horz" pos="278" userDrawn="1">
          <p15:clr>
            <a:srgbClr val="FBAE40"/>
          </p15:clr>
        </p15:guide>
        <p15:guide id="4" orient="horz" pos="397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44FCA0-843B-0547-3115-DBF67285B0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75"/>
            <a:ext cx="12192000" cy="685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8954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47" userDrawn="1">
          <p15:clr>
            <a:srgbClr val="FBAE40"/>
          </p15:clr>
        </p15:guide>
        <p15:guide id="2" pos="7333" userDrawn="1">
          <p15:clr>
            <a:srgbClr val="FBAE40"/>
          </p15:clr>
        </p15:guide>
        <p15:guide id="3" orient="horz" pos="278" userDrawn="1">
          <p15:clr>
            <a:srgbClr val="FBAE40"/>
          </p15:clr>
        </p15:guide>
        <p15:guide id="4" orient="horz" pos="397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B184CD2-6583-8249-8C07-0A36D1BD84C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F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Logo_grey.png" descr="Logo_grey.png">
            <a:extLst>
              <a:ext uri="{FF2B5EF4-FFF2-40B4-BE49-F238E27FC236}">
                <a16:creationId xmlns:a16="http://schemas.microsoft.com/office/drawing/2014/main" id="{54BED020-F7D1-5544-A697-B8C49D3E5A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99" y="6305943"/>
            <a:ext cx="699478" cy="38553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быстрыеплатежи.рф">
            <a:extLst>
              <a:ext uri="{FF2B5EF4-FFF2-40B4-BE49-F238E27FC236}">
                <a16:creationId xmlns:a16="http://schemas.microsoft.com/office/drawing/2014/main" id="{727BDCC8-32D6-C949-9EC2-C9798BBD2583}"/>
              </a:ext>
            </a:extLst>
          </p:cNvPr>
          <p:cNvSpPr txBox="1"/>
          <p:nvPr userDrawn="1"/>
        </p:nvSpPr>
        <p:spPr>
          <a:xfrm>
            <a:off x="5337453" y="6324306"/>
            <a:ext cx="1931619" cy="3488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100000"/>
              </a:lnSpc>
              <a:defRPr>
                <a:solidFill>
                  <a:srgbClr val="8D8A9A"/>
                </a:solidFill>
              </a:defRPr>
            </a:lvl1pPr>
          </a:lstStyle>
          <a:p>
            <a:r>
              <a:rPr sz="1600" b="0" i="0" dirty="0" err="1">
                <a:latin typeface="SBPCirce Light" panose="020B0402020203020203" pitchFamily="34" charset="-52"/>
              </a:rPr>
              <a:t>быстрыеплатежи.рф</a:t>
            </a:r>
            <a:endParaRPr sz="1600" b="0" i="0" dirty="0">
              <a:latin typeface="SBPCirce Light" panose="020B0402020203020203" pitchFamily="34" charset="-52"/>
            </a:endParaRPr>
          </a:p>
        </p:txBody>
      </p:sp>
      <p:sp>
        <p:nvSpPr>
          <p:cNvPr id="13" name="Номер слайда 1">
            <a:extLst>
              <a:ext uri="{FF2B5EF4-FFF2-40B4-BE49-F238E27FC236}">
                <a16:creationId xmlns:a16="http://schemas.microsoft.com/office/drawing/2014/main" id="{5248460B-EEF4-E24D-B80E-48213C1DB1C5}"/>
              </a:ext>
            </a:extLst>
          </p:cNvPr>
          <p:cNvSpPr txBox="1">
            <a:spLocks/>
          </p:cNvSpPr>
          <p:nvPr userDrawn="1"/>
        </p:nvSpPr>
        <p:spPr>
          <a:xfrm>
            <a:off x="11399047" y="6324306"/>
            <a:ext cx="378309" cy="348813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>
              <a:defRPr lang="en-RU"/>
            </a:defPPr>
            <a:lvl1pPr>
              <a:lnSpc>
                <a:spcPct val="100000"/>
              </a:lnSpc>
              <a:defRPr sz="1600" b="0" i="0">
                <a:solidFill>
                  <a:srgbClr val="8D8A9A"/>
                </a:solidFill>
                <a:latin typeface="SBPCirce Light" panose="020B0402020203020203" pitchFamily="34" charset="-52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86CB4B4D-7CA3-9044-876B-883B54F8677D}" type="slidenum">
              <a:rPr lang="ru-RU" smtClean="0"/>
              <a:pPr lvl="0"/>
              <a:t>‹#›</a:t>
            </a:fld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3C2DF57-0DBC-C549-B8F7-5EE093358771}"/>
              </a:ext>
            </a:extLst>
          </p:cNvPr>
          <p:cNvPicPr>
            <a:picLocks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490513" y="1276837"/>
            <a:ext cx="7056000" cy="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3312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 userDrawn="1">
          <p15:clr>
            <a:srgbClr val="FBAE40"/>
          </p15:clr>
        </p15:guide>
        <p15:guide id="2" pos="7378" userDrawn="1">
          <p15:clr>
            <a:srgbClr val="FBAE40"/>
          </p15:clr>
        </p15:guide>
        <p15:guide id="3" orient="horz" pos="300" userDrawn="1">
          <p15:clr>
            <a:srgbClr val="FBAE40"/>
          </p15:clr>
        </p15:guide>
        <p15:guide id="4" orient="horz" pos="3838" userDrawn="1">
          <p15:clr>
            <a:srgbClr val="FBAE40"/>
          </p15:clr>
        </p15:guide>
        <p15:guide id="5" orient="horz" pos="57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4BAEB-1F4B-244F-A100-3189FE91D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79A7DE-AD16-354A-8387-D6B4CAE4C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5D633-8D7C-8148-8414-2011330D14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740C8-A3EA-284F-87F7-B559F4DA6B00}" type="datetimeFigureOut">
              <a:rPr lang="en-RU" smtClean="0"/>
              <a:t>03/15/2023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69EA8-ED87-254B-9192-ACDAACB176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1FDEB-ADA4-E44E-AFAD-0620AC8F0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B1309-94E2-2740-AC01-A3AB0DC11E32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88078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67" r:id="rId3"/>
    <p:sldLayoutId id="214748366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SBPCirce Light" panose="020B0402020203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144092A-0DC0-F640-B4A2-29EF5C0A1F49}"/>
              </a:ext>
            </a:extLst>
          </p:cNvPr>
          <p:cNvSpPr/>
          <p:nvPr/>
        </p:nvSpPr>
        <p:spPr>
          <a:xfrm>
            <a:off x="363818" y="1280405"/>
            <a:ext cx="11757062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br>
              <a:rPr lang="ru-RU" sz="7200" dirty="0">
                <a:solidFill>
                  <a:schemeClr val="bg1"/>
                </a:solidFill>
                <a:latin typeface="SBPCirce Bold" panose="020B0602020203020203" pitchFamily="34" charset="-52"/>
              </a:rPr>
            </a:br>
            <a:r>
              <a:rPr lang="ru-RU" sz="7200" dirty="0">
                <a:solidFill>
                  <a:schemeClr val="bg1"/>
                </a:solidFill>
                <a:latin typeface="SBPCirce Bold" panose="020B0602020203020203" pitchFamily="34" charset="-52"/>
              </a:rPr>
              <a:t>СБП для туристического бизнеса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0308BE-70EE-35A1-3EC7-941FA924B324}"/>
              </a:ext>
            </a:extLst>
          </p:cNvPr>
          <p:cNvSpPr txBox="1"/>
          <p:nvPr/>
        </p:nvSpPr>
        <p:spPr>
          <a:xfrm>
            <a:off x="441960" y="4841380"/>
            <a:ext cx="62077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SBPCirce Bold" panose="020B0602020203020203" pitchFamily="34" charset="-52"/>
              </a:rPr>
              <a:t>В ПЛАТЕЖАХ </a:t>
            </a:r>
            <a:r>
              <a:rPr lang="en-US" sz="2400" dirty="0">
                <a:solidFill>
                  <a:schemeClr val="bg1"/>
                </a:solidFill>
                <a:latin typeface="SBPCirce Bold" panose="020B0602020203020203" pitchFamily="34" charset="-52"/>
              </a:rPr>
              <a:t>QR-</a:t>
            </a:r>
            <a:r>
              <a:rPr lang="ru-RU" sz="2400" dirty="0">
                <a:solidFill>
                  <a:schemeClr val="bg1"/>
                </a:solidFill>
                <a:latin typeface="SBPCirce Bold" panose="020B0602020203020203" pitchFamily="34" charset="-52"/>
              </a:rPr>
              <a:t>КОД И </a:t>
            </a:r>
            <a:r>
              <a:rPr lang="en-US" sz="2400" dirty="0">
                <a:solidFill>
                  <a:schemeClr val="bg1"/>
                </a:solidFill>
                <a:latin typeface="SBPCirce Bold" panose="020B0602020203020203" pitchFamily="34" charset="-52"/>
              </a:rPr>
              <a:t>NFC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2009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2934164C-BFD7-803B-4665-632D90DE5408}"/>
              </a:ext>
            </a:extLst>
          </p:cNvPr>
          <p:cNvSpPr/>
          <p:nvPr/>
        </p:nvSpPr>
        <p:spPr>
          <a:xfrm>
            <a:off x="444647" y="413326"/>
            <a:ext cx="11795071" cy="79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5400" dirty="0">
                <a:solidFill>
                  <a:srgbClr val="0095D6"/>
                </a:solidFill>
                <a:latin typeface="SBPCirce Bold" panose="020B0502020203020203" pitchFamily="34" charset="0"/>
                <a:sym typeface="GothamPro-Light"/>
              </a:rPr>
              <a:t>С</a:t>
            </a: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  <a:sym typeface="GothamPro-Light"/>
              </a:rPr>
              <a:t>истема </a:t>
            </a:r>
            <a:r>
              <a:rPr lang="ru-RU" sz="5400" dirty="0">
                <a:solidFill>
                  <a:srgbClr val="0095D6"/>
                </a:solidFill>
                <a:latin typeface="SBPCirce Bold" panose="020B0502020203020203" pitchFamily="34" charset="0"/>
                <a:sym typeface="GothamPro-Light"/>
              </a:rPr>
              <a:t>Б</a:t>
            </a: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  <a:sym typeface="GothamPro-Light"/>
              </a:rPr>
              <a:t>ыстрых </a:t>
            </a:r>
            <a:r>
              <a:rPr lang="ru-RU" sz="5400" dirty="0">
                <a:solidFill>
                  <a:srgbClr val="0095D6"/>
                </a:solidFill>
                <a:latin typeface="SBPCirce Bold" panose="020B0502020203020203" pitchFamily="34" charset="0"/>
                <a:sym typeface="GothamPro-Light"/>
              </a:rPr>
              <a:t>П</a:t>
            </a: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  <a:sym typeface="GothamPro-Light"/>
              </a:rPr>
              <a:t>латежей </a:t>
            </a:r>
            <a:endParaRPr lang="ru-RU" sz="4000" dirty="0">
              <a:solidFill>
                <a:srgbClr val="19093F"/>
              </a:solidFill>
              <a:latin typeface="SBPCirce Bold" panose="020B0502020203020203" pitchFamily="34" charset="0"/>
              <a:sym typeface="GothamPro-Light"/>
            </a:endParaRPr>
          </a:p>
        </p:txBody>
      </p: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6F0B0DEE-F117-0930-A226-B8E6213C3428}"/>
              </a:ext>
            </a:extLst>
          </p:cNvPr>
          <p:cNvGrpSpPr/>
          <p:nvPr/>
        </p:nvGrpSpPr>
        <p:grpSpPr>
          <a:xfrm>
            <a:off x="519961" y="3186124"/>
            <a:ext cx="4815474" cy="2187459"/>
            <a:chOff x="550863" y="2495413"/>
            <a:chExt cx="4815474" cy="2187459"/>
          </a:xfrm>
        </p:grpSpPr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E94927D2-0D76-FD0B-174A-FFD8262DA887}"/>
                </a:ext>
              </a:extLst>
            </p:cNvPr>
            <p:cNvGrpSpPr/>
            <p:nvPr/>
          </p:nvGrpSpPr>
          <p:grpSpPr>
            <a:xfrm>
              <a:off x="550863" y="3673765"/>
              <a:ext cx="1387650" cy="1009107"/>
              <a:chOff x="550863" y="3761436"/>
              <a:chExt cx="1387650" cy="1009107"/>
            </a:xfrm>
          </p:grpSpPr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0D859FC5-B177-71E3-2976-09192DEFB7B5}"/>
                  </a:ext>
                </a:extLst>
              </p:cNvPr>
              <p:cNvSpPr/>
              <p:nvPr/>
            </p:nvSpPr>
            <p:spPr>
              <a:xfrm>
                <a:off x="550863" y="4445454"/>
                <a:ext cx="1387650" cy="32508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en-US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QR-</a:t>
                </a: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код</a:t>
                </a:r>
                <a:r>
                  <a:rPr lang="en-US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</a:t>
                </a:r>
                <a:endParaRPr lang="ru-RU" dirty="0">
                  <a:solidFill>
                    <a:srgbClr val="19093F"/>
                  </a:solidFill>
                  <a:latin typeface="SBPCirce Bold" panose="020B0502020203020203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id="{ECE9B2A9-37A8-12C7-9DA1-733FF91237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984603" y="3761436"/>
                <a:ext cx="520170" cy="520170"/>
              </a:xfrm>
              <a:prstGeom prst="rect">
                <a:avLst/>
              </a:prstGeom>
            </p:spPr>
          </p:pic>
        </p:grpSp>
        <p:sp>
          <p:nvSpPr>
            <p:cNvPr id="27" name="Полилиния 26">
              <a:extLst>
                <a:ext uri="{FF2B5EF4-FFF2-40B4-BE49-F238E27FC236}">
                  <a16:creationId xmlns:a16="http://schemas.microsoft.com/office/drawing/2014/main" id="{6C251331-4619-3E82-42D7-1114BA1F86F5}"/>
                </a:ext>
              </a:extLst>
            </p:cNvPr>
            <p:cNvSpPr/>
            <p:nvPr/>
          </p:nvSpPr>
          <p:spPr>
            <a:xfrm>
              <a:off x="1624568" y="2495413"/>
              <a:ext cx="3741769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360717" y="637309"/>
                    <a:pt x="653143" y="134587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9B30BD46-32A1-8545-470E-4866224E3C61}"/>
              </a:ext>
            </a:extLst>
          </p:cNvPr>
          <p:cNvGrpSpPr/>
          <p:nvPr/>
        </p:nvGrpSpPr>
        <p:grpSpPr>
          <a:xfrm>
            <a:off x="6175267" y="3186124"/>
            <a:ext cx="3393022" cy="2405467"/>
            <a:chOff x="6206169" y="2495413"/>
            <a:chExt cx="3393022" cy="2405467"/>
          </a:xfrm>
        </p:grpSpPr>
        <p:grpSp>
          <p:nvGrpSpPr>
            <p:cNvPr id="38" name="Группа 37">
              <a:extLst>
                <a:ext uri="{FF2B5EF4-FFF2-40B4-BE49-F238E27FC236}">
                  <a16:creationId xmlns:a16="http://schemas.microsoft.com/office/drawing/2014/main" id="{10735639-102F-6A32-139A-2FEE287FFD25}"/>
                </a:ext>
              </a:extLst>
            </p:cNvPr>
            <p:cNvGrpSpPr/>
            <p:nvPr/>
          </p:nvGrpSpPr>
          <p:grpSpPr>
            <a:xfrm>
              <a:off x="8005677" y="3673765"/>
              <a:ext cx="1593514" cy="1227115"/>
              <a:chOff x="8005677" y="3761436"/>
              <a:chExt cx="1593514" cy="1227115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A5CDEC98-036F-F32B-A4C2-DF8BF2477ABB}"/>
                  </a:ext>
                </a:extLst>
              </p:cNvPr>
              <p:cNvSpPr/>
              <p:nvPr/>
            </p:nvSpPr>
            <p:spPr>
              <a:xfrm>
                <a:off x="8005677" y="4445454"/>
                <a:ext cx="1593514" cy="5430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Подписка </a:t>
                </a:r>
                <a:b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</a:b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в почте</a:t>
                </a:r>
              </a:p>
            </p:txBody>
          </p:sp>
          <p:pic>
            <p:nvPicPr>
              <p:cNvPr id="10" name="Рисунок 9">
                <a:extLst>
                  <a:ext uri="{FF2B5EF4-FFF2-40B4-BE49-F238E27FC236}">
                    <a16:creationId xmlns:a16="http://schemas.microsoft.com/office/drawing/2014/main" id="{D0EA887B-9DB8-E62A-8150-B28102D85B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542349" y="3761436"/>
                <a:ext cx="520170" cy="520170"/>
              </a:xfrm>
              <a:prstGeom prst="rect">
                <a:avLst/>
              </a:prstGeom>
            </p:spPr>
          </p:pic>
        </p:grpSp>
        <p:sp>
          <p:nvSpPr>
            <p:cNvPr id="33" name="Полилиния 32">
              <a:extLst>
                <a:ext uri="{FF2B5EF4-FFF2-40B4-BE49-F238E27FC236}">
                  <a16:creationId xmlns:a16="http://schemas.microsoft.com/office/drawing/2014/main" id="{DBC30740-C971-E442-A564-06AB65A3469C}"/>
                </a:ext>
              </a:extLst>
            </p:cNvPr>
            <p:cNvSpPr/>
            <p:nvPr/>
          </p:nvSpPr>
          <p:spPr>
            <a:xfrm flipH="1">
              <a:off x="6206169" y="2495413"/>
              <a:ext cx="2528155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222980" y="957942"/>
                    <a:pt x="653143" y="134587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5366700B-36CD-3C20-6CC9-E2AEF734CA3B}"/>
              </a:ext>
            </a:extLst>
          </p:cNvPr>
          <p:cNvGrpSpPr/>
          <p:nvPr/>
        </p:nvGrpSpPr>
        <p:grpSpPr>
          <a:xfrm>
            <a:off x="5744665" y="3193820"/>
            <a:ext cx="2120463" cy="2397771"/>
            <a:chOff x="5775567" y="2503109"/>
            <a:chExt cx="2120463" cy="2397771"/>
          </a:xfrm>
        </p:grpSpPr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id="{31551B39-9DF8-D630-54B0-3657E756D3FD}"/>
                </a:ext>
              </a:extLst>
            </p:cNvPr>
            <p:cNvGrpSpPr/>
            <p:nvPr/>
          </p:nvGrpSpPr>
          <p:grpSpPr>
            <a:xfrm>
              <a:off x="5775567" y="3673765"/>
              <a:ext cx="2120463" cy="1227115"/>
              <a:chOff x="5964754" y="3761436"/>
              <a:chExt cx="2120463" cy="1227115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8425FF4F-3E35-8276-E1B7-7AB939A333C7}"/>
                  </a:ext>
                </a:extLst>
              </p:cNvPr>
              <p:cNvSpPr/>
              <p:nvPr/>
            </p:nvSpPr>
            <p:spPr>
              <a:xfrm>
                <a:off x="5964754" y="4445454"/>
                <a:ext cx="2120463" cy="5430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Бесконтактный </a:t>
                </a:r>
                <a:b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</a:b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платёж по </a:t>
                </a:r>
                <a:r>
                  <a:rPr lang="en-US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NFC</a:t>
                </a:r>
              </a:p>
            </p:txBody>
          </p:sp>
          <p:pic>
            <p:nvPicPr>
              <p:cNvPr id="11" name="Рисунок 10">
                <a:extLst>
                  <a:ext uri="{FF2B5EF4-FFF2-40B4-BE49-F238E27FC236}">
                    <a16:creationId xmlns:a16="http://schemas.microsoft.com/office/drawing/2014/main" id="{ED0ABF50-E485-5089-0119-159B576C67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6764900" y="3761436"/>
                <a:ext cx="520170" cy="520170"/>
              </a:xfrm>
              <a:prstGeom prst="rect">
                <a:avLst/>
              </a:prstGeom>
            </p:spPr>
          </p:pic>
        </p:grpSp>
        <p:sp>
          <p:nvSpPr>
            <p:cNvPr id="34" name="Полилиния 33">
              <a:extLst>
                <a:ext uri="{FF2B5EF4-FFF2-40B4-BE49-F238E27FC236}">
                  <a16:creationId xmlns:a16="http://schemas.microsoft.com/office/drawing/2014/main" id="{C5C3115E-92A2-56D3-89AB-32AE85FCE5A6}"/>
                </a:ext>
              </a:extLst>
            </p:cNvPr>
            <p:cNvSpPr/>
            <p:nvPr/>
          </p:nvSpPr>
          <p:spPr>
            <a:xfrm flipH="1">
              <a:off x="5967250" y="2503109"/>
              <a:ext cx="865883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846274" y="577931"/>
                    <a:pt x="749037" y="478972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23026DF-63F5-425E-9C89-6BEC39D16ABE}"/>
              </a:ext>
            </a:extLst>
          </p:cNvPr>
          <p:cNvSpPr/>
          <p:nvPr/>
        </p:nvSpPr>
        <p:spPr>
          <a:xfrm>
            <a:off x="446178" y="1132611"/>
            <a:ext cx="472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95D6"/>
                </a:solidFill>
                <a:latin typeface="SBPCirce Bold" panose="020B0502020203020203" pitchFamily="34" charset="0"/>
              </a:rPr>
              <a:t>C2B</a:t>
            </a:r>
            <a:r>
              <a:rPr lang="ru-RU" sz="2400" b="1" dirty="0">
                <a:solidFill>
                  <a:srgbClr val="19093F"/>
                </a:solidFill>
                <a:latin typeface="SBPCirce Bold" panose="020B0502020203020203" pitchFamily="34" charset="0"/>
              </a:rPr>
              <a:t> - единая механика платежей</a:t>
            </a:r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EAE808A8-5C89-9B1D-92F7-2FDD49C78C36}"/>
              </a:ext>
            </a:extLst>
          </p:cNvPr>
          <p:cNvGrpSpPr/>
          <p:nvPr/>
        </p:nvGrpSpPr>
        <p:grpSpPr>
          <a:xfrm>
            <a:off x="2017258" y="3186124"/>
            <a:ext cx="3571360" cy="2405467"/>
            <a:chOff x="2048160" y="2495413"/>
            <a:chExt cx="3571360" cy="2405467"/>
          </a:xfrm>
        </p:grpSpPr>
        <p:sp>
          <p:nvSpPr>
            <p:cNvPr id="28" name="Полилиния 27">
              <a:extLst>
                <a:ext uri="{FF2B5EF4-FFF2-40B4-BE49-F238E27FC236}">
                  <a16:creationId xmlns:a16="http://schemas.microsoft.com/office/drawing/2014/main" id="{2F932BC8-996B-5D10-92EA-4B318AD3B737}"/>
                </a:ext>
              </a:extLst>
            </p:cNvPr>
            <p:cNvSpPr/>
            <p:nvPr/>
          </p:nvSpPr>
          <p:spPr>
            <a:xfrm>
              <a:off x="3091365" y="2495413"/>
              <a:ext cx="2528155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222980" y="957942"/>
                    <a:pt x="653143" y="134587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2" name="Группа 41">
              <a:extLst>
                <a:ext uri="{FF2B5EF4-FFF2-40B4-BE49-F238E27FC236}">
                  <a16:creationId xmlns:a16="http://schemas.microsoft.com/office/drawing/2014/main" id="{DAB7A4E8-1A32-3BA2-34D3-9E8E093C391E}"/>
                </a:ext>
              </a:extLst>
            </p:cNvPr>
            <p:cNvGrpSpPr/>
            <p:nvPr/>
          </p:nvGrpSpPr>
          <p:grpSpPr>
            <a:xfrm>
              <a:off x="2048160" y="3673765"/>
              <a:ext cx="1387650" cy="1227115"/>
              <a:chOff x="2048160" y="3761436"/>
              <a:chExt cx="1387650" cy="1227115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1E82E140-2755-A5B1-D531-2FC706E13C8F}"/>
                  </a:ext>
                </a:extLst>
              </p:cNvPr>
              <p:cNvSpPr/>
              <p:nvPr/>
            </p:nvSpPr>
            <p:spPr>
              <a:xfrm>
                <a:off x="2048160" y="4445454"/>
                <a:ext cx="1387650" cy="5430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Кнопка </a:t>
                </a:r>
                <a:b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</a:b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на сайте</a:t>
                </a:r>
              </a:p>
            </p:txBody>
          </p:sp>
          <p:grpSp>
            <p:nvGrpSpPr>
              <p:cNvPr id="19" name="Группа 18">
                <a:extLst>
                  <a:ext uri="{FF2B5EF4-FFF2-40B4-BE49-F238E27FC236}">
                    <a16:creationId xmlns:a16="http://schemas.microsoft.com/office/drawing/2014/main" id="{A566C515-0B39-10F4-08A7-3DC8650779A0}"/>
                  </a:ext>
                </a:extLst>
              </p:cNvPr>
              <p:cNvGrpSpPr/>
              <p:nvPr/>
            </p:nvGrpSpPr>
            <p:grpSpPr>
              <a:xfrm>
                <a:off x="2481937" y="3761436"/>
                <a:ext cx="520096" cy="520170"/>
                <a:chOff x="3146010" y="4081745"/>
                <a:chExt cx="429677" cy="429738"/>
              </a:xfrm>
              <a:solidFill>
                <a:srgbClr val="0095D6"/>
              </a:solidFill>
            </p:grpSpPr>
            <p:sp>
              <p:nvSpPr>
                <p:cNvPr id="20" name="Рисунок 1063">
                  <a:extLst>
                    <a:ext uri="{FF2B5EF4-FFF2-40B4-BE49-F238E27FC236}">
                      <a16:creationId xmlns:a16="http://schemas.microsoft.com/office/drawing/2014/main" id="{A33172C0-6AC4-F32B-359D-3B26AB0BDB9A}"/>
                    </a:ext>
                  </a:extLst>
                </p:cNvPr>
                <p:cNvSpPr/>
                <p:nvPr/>
              </p:nvSpPr>
              <p:spPr>
                <a:xfrm>
                  <a:off x="3378454" y="4081745"/>
                  <a:ext cx="197233" cy="190145"/>
                </a:xfrm>
                <a:custGeom>
                  <a:avLst/>
                  <a:gdLst>
                    <a:gd name="connsiteX0" fmla="*/ 98172 w 197233"/>
                    <a:gd name="connsiteY0" fmla="*/ -49 h 190145"/>
                    <a:gd name="connsiteX1" fmla="*/ 60148 w 197233"/>
                    <a:gd name="connsiteY1" fmla="*/ 7847 h 190145"/>
                    <a:gd name="connsiteX2" fmla="*/ 1308 w 197233"/>
                    <a:gd name="connsiteY2" fmla="*/ 116904 h 190145"/>
                    <a:gd name="connsiteX3" fmla="*/ 34319 w 197233"/>
                    <a:gd name="connsiteY3" fmla="*/ 111165 h 190145"/>
                    <a:gd name="connsiteX4" fmla="*/ 73059 w 197233"/>
                    <a:gd name="connsiteY4" fmla="*/ 38699 h 190145"/>
                    <a:gd name="connsiteX5" fmla="*/ 157729 w 197233"/>
                    <a:gd name="connsiteY5" fmla="*/ 73142 h 190145"/>
                    <a:gd name="connsiteX6" fmla="*/ 123277 w 197233"/>
                    <a:gd name="connsiteY6" fmla="*/ 158517 h 190145"/>
                    <a:gd name="connsiteX7" fmla="*/ 136205 w 197233"/>
                    <a:gd name="connsiteY7" fmla="*/ 190095 h 190145"/>
                    <a:gd name="connsiteX8" fmla="*/ 189288 w 197233"/>
                    <a:gd name="connsiteY8" fmla="*/ 60222 h 190145"/>
                    <a:gd name="connsiteX9" fmla="*/ 98172 w 197233"/>
                    <a:gd name="connsiteY9" fmla="*/ -49 h 1901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97233" h="190145">
                      <a:moveTo>
                        <a:pt x="98172" y="-49"/>
                      </a:moveTo>
                      <a:cubicBezTo>
                        <a:pt x="85405" y="-130"/>
                        <a:pt x="72620" y="2637"/>
                        <a:pt x="60148" y="7847"/>
                      </a:cubicBezTo>
                      <a:cubicBezTo>
                        <a:pt x="17343" y="25727"/>
                        <a:pt x="-7350" y="71342"/>
                        <a:pt x="1308" y="116904"/>
                      </a:cubicBezTo>
                      <a:lnTo>
                        <a:pt x="34319" y="111165"/>
                      </a:lnTo>
                      <a:cubicBezTo>
                        <a:pt x="28579" y="80993"/>
                        <a:pt x="44722" y="50544"/>
                        <a:pt x="73059" y="38699"/>
                      </a:cubicBezTo>
                      <a:cubicBezTo>
                        <a:pt x="106239" y="24831"/>
                        <a:pt x="143860" y="39953"/>
                        <a:pt x="157729" y="73142"/>
                      </a:cubicBezTo>
                      <a:cubicBezTo>
                        <a:pt x="171588" y="106321"/>
                        <a:pt x="156466" y="144658"/>
                        <a:pt x="123277" y="158517"/>
                      </a:cubicBezTo>
                      <a:lnTo>
                        <a:pt x="136205" y="190095"/>
                      </a:lnTo>
                      <a:cubicBezTo>
                        <a:pt x="186119" y="169225"/>
                        <a:pt x="210158" y="110144"/>
                        <a:pt x="189288" y="60222"/>
                      </a:cubicBezTo>
                      <a:cubicBezTo>
                        <a:pt x="173647" y="22781"/>
                        <a:pt x="136483" y="184"/>
                        <a:pt x="98172" y="-49"/>
                      </a:cubicBezTo>
                      <a:close/>
                    </a:path>
                  </a:pathLst>
                </a:custGeom>
                <a:grpFill/>
                <a:ln w="8953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1" name="Рисунок 1063">
                  <a:extLst>
                    <a:ext uri="{FF2B5EF4-FFF2-40B4-BE49-F238E27FC236}">
                      <a16:creationId xmlns:a16="http://schemas.microsoft.com/office/drawing/2014/main" id="{55721445-FC09-262A-905A-8688C405B9FE}"/>
                    </a:ext>
                  </a:extLst>
                </p:cNvPr>
                <p:cNvSpPr/>
                <p:nvPr/>
              </p:nvSpPr>
              <p:spPr>
                <a:xfrm>
                  <a:off x="3146010" y="4150628"/>
                  <a:ext cx="368016" cy="360855"/>
                </a:xfrm>
                <a:custGeom>
                  <a:avLst/>
                  <a:gdLst>
                    <a:gd name="connsiteX0" fmla="*/ 334126 w 368016"/>
                    <a:gd name="connsiteY0" fmla="*/ -47 h 360855"/>
                    <a:gd name="connsiteX1" fmla="*/ 313148 w 368016"/>
                    <a:gd name="connsiteY1" fmla="*/ 11977 h 360855"/>
                    <a:gd name="connsiteX2" fmla="*/ 229768 w 368016"/>
                    <a:gd name="connsiteY2" fmla="*/ 135367 h 360855"/>
                    <a:gd name="connsiteX3" fmla="*/ 244881 w 368016"/>
                    <a:gd name="connsiteY3" fmla="*/ 105007 h 360855"/>
                    <a:gd name="connsiteX4" fmla="*/ 195638 w 368016"/>
                    <a:gd name="connsiteY4" fmla="*/ 77172 h 360855"/>
                    <a:gd name="connsiteX5" fmla="*/ 174303 w 368016"/>
                    <a:gd name="connsiteY5" fmla="*/ 107022 h 360855"/>
                    <a:gd name="connsiteX6" fmla="*/ 181645 w 368016"/>
                    <a:gd name="connsiteY6" fmla="*/ 89483 h 360855"/>
                    <a:gd name="connsiteX7" fmla="*/ 131283 w 368016"/>
                    <a:gd name="connsiteY7" fmla="*/ 66814 h 360855"/>
                    <a:gd name="connsiteX8" fmla="*/ 110780 w 368016"/>
                    <a:gd name="connsiteY8" fmla="*/ 92097 h 360855"/>
                    <a:gd name="connsiteX9" fmla="*/ 117468 w 368016"/>
                    <a:gd name="connsiteY9" fmla="*/ 75355 h 360855"/>
                    <a:gd name="connsiteX10" fmla="*/ 70992 w 368016"/>
                    <a:gd name="connsiteY10" fmla="*/ 59123 h 360855"/>
                    <a:gd name="connsiteX11" fmla="*/ 40632 w 368016"/>
                    <a:gd name="connsiteY11" fmla="*/ 103745 h 360855"/>
                    <a:gd name="connsiteX12" fmla="*/ 22171 w 368016"/>
                    <a:gd name="connsiteY12" fmla="*/ 150471 h 360855"/>
                    <a:gd name="connsiteX13" fmla="*/ 907 w 368016"/>
                    <a:gd name="connsiteY13" fmla="*/ 253153 h 360855"/>
                    <a:gd name="connsiteX14" fmla="*/ 1462 w 368016"/>
                    <a:gd name="connsiteY14" fmla="*/ 269375 h 360855"/>
                    <a:gd name="connsiteX15" fmla="*/ 10693 w 368016"/>
                    <a:gd name="connsiteY15" fmla="*/ 276368 h 360855"/>
                    <a:gd name="connsiteX16" fmla="*/ 148634 w 368016"/>
                    <a:gd name="connsiteY16" fmla="*/ 358628 h 360855"/>
                    <a:gd name="connsiteX17" fmla="*/ 167373 w 368016"/>
                    <a:gd name="connsiteY17" fmla="*/ 357222 h 360855"/>
                    <a:gd name="connsiteX18" fmla="*/ 341682 w 368016"/>
                    <a:gd name="connsiteY18" fmla="*/ 250637 h 360855"/>
                    <a:gd name="connsiteX19" fmla="*/ 363788 w 368016"/>
                    <a:gd name="connsiteY19" fmla="*/ 202228 h 360855"/>
                    <a:gd name="connsiteX20" fmla="*/ 314823 w 368016"/>
                    <a:gd name="connsiteY20" fmla="*/ 190204 h 360855"/>
                    <a:gd name="connsiteX21" fmla="*/ 268660 w 368016"/>
                    <a:gd name="connsiteY21" fmla="*/ 218737 h 360855"/>
                    <a:gd name="connsiteX22" fmla="*/ 259429 w 368016"/>
                    <a:gd name="connsiteY22" fmla="*/ 218182 h 360855"/>
                    <a:gd name="connsiteX23" fmla="*/ 261104 w 368016"/>
                    <a:gd name="connsiteY23" fmla="*/ 208943 h 360855"/>
                    <a:gd name="connsiteX24" fmla="*/ 364907 w 368016"/>
                    <a:gd name="connsiteY24" fmla="*/ 38558 h 360855"/>
                    <a:gd name="connsiteX25" fmla="*/ 334126 w 368016"/>
                    <a:gd name="connsiteY25" fmla="*/ -47 h 3608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368016" h="360855">
                      <a:moveTo>
                        <a:pt x="334126" y="-47"/>
                      </a:moveTo>
                      <a:cubicBezTo>
                        <a:pt x="326194" y="78"/>
                        <a:pt x="318440" y="3650"/>
                        <a:pt x="313148" y="11977"/>
                      </a:cubicBezTo>
                      <a:cubicBezTo>
                        <a:pt x="313148" y="11977"/>
                        <a:pt x="232955" y="137238"/>
                        <a:pt x="229768" y="135367"/>
                      </a:cubicBezTo>
                      <a:cubicBezTo>
                        <a:pt x="226437" y="133397"/>
                        <a:pt x="244881" y="105007"/>
                        <a:pt x="244881" y="105007"/>
                      </a:cubicBezTo>
                      <a:cubicBezTo>
                        <a:pt x="260236" y="78256"/>
                        <a:pt x="209516" y="54324"/>
                        <a:pt x="195638" y="77172"/>
                      </a:cubicBezTo>
                      <a:cubicBezTo>
                        <a:pt x="195638" y="77172"/>
                        <a:pt x="176496" y="107729"/>
                        <a:pt x="174303" y="107022"/>
                      </a:cubicBezTo>
                      <a:cubicBezTo>
                        <a:pt x="171769" y="106207"/>
                        <a:pt x="181645" y="89483"/>
                        <a:pt x="181645" y="89483"/>
                      </a:cubicBezTo>
                      <a:cubicBezTo>
                        <a:pt x="198208" y="60699"/>
                        <a:pt x="148938" y="38943"/>
                        <a:pt x="131283" y="66814"/>
                      </a:cubicBezTo>
                      <a:cubicBezTo>
                        <a:pt x="131283" y="66814"/>
                        <a:pt x="112858" y="93583"/>
                        <a:pt x="110780" y="92097"/>
                      </a:cubicBezTo>
                      <a:cubicBezTo>
                        <a:pt x="109348" y="91067"/>
                        <a:pt x="115982" y="82535"/>
                        <a:pt x="117468" y="75355"/>
                      </a:cubicBezTo>
                      <a:cubicBezTo>
                        <a:pt x="124872" y="50430"/>
                        <a:pt x="81387" y="42739"/>
                        <a:pt x="70992" y="59123"/>
                      </a:cubicBezTo>
                      <a:lnTo>
                        <a:pt x="40632" y="103745"/>
                      </a:lnTo>
                      <a:cubicBezTo>
                        <a:pt x="30909" y="119914"/>
                        <a:pt x="26253" y="135089"/>
                        <a:pt x="22171" y="150471"/>
                      </a:cubicBezTo>
                      <a:lnTo>
                        <a:pt x="907" y="253153"/>
                      </a:lnTo>
                      <a:cubicBezTo>
                        <a:pt x="-499" y="258354"/>
                        <a:pt x="-1385" y="264684"/>
                        <a:pt x="1462" y="269375"/>
                      </a:cubicBezTo>
                      <a:cubicBezTo>
                        <a:pt x="4300" y="274058"/>
                        <a:pt x="8240" y="274917"/>
                        <a:pt x="10693" y="276368"/>
                      </a:cubicBezTo>
                      <a:lnTo>
                        <a:pt x="148634" y="358628"/>
                      </a:lnTo>
                      <a:cubicBezTo>
                        <a:pt x="158205" y="364241"/>
                        <a:pt x="167373" y="357222"/>
                        <a:pt x="167373" y="357222"/>
                      </a:cubicBezTo>
                      <a:lnTo>
                        <a:pt x="341682" y="250637"/>
                      </a:lnTo>
                      <a:cubicBezTo>
                        <a:pt x="363662" y="239446"/>
                        <a:pt x="371066" y="218218"/>
                        <a:pt x="363788" y="202228"/>
                      </a:cubicBezTo>
                      <a:cubicBezTo>
                        <a:pt x="356491" y="186238"/>
                        <a:pt x="335889" y="179380"/>
                        <a:pt x="314823" y="190204"/>
                      </a:cubicBezTo>
                      <a:lnTo>
                        <a:pt x="268660" y="218737"/>
                      </a:lnTo>
                      <a:cubicBezTo>
                        <a:pt x="266556" y="219794"/>
                        <a:pt x="261220" y="220170"/>
                        <a:pt x="259429" y="218182"/>
                      </a:cubicBezTo>
                      <a:cubicBezTo>
                        <a:pt x="257818" y="216409"/>
                        <a:pt x="259438" y="211852"/>
                        <a:pt x="261104" y="208943"/>
                      </a:cubicBezTo>
                      <a:lnTo>
                        <a:pt x="364907" y="38558"/>
                      </a:lnTo>
                      <a:cubicBezTo>
                        <a:pt x="375740" y="16435"/>
                        <a:pt x="351585" y="-334"/>
                        <a:pt x="334126" y="-47"/>
                      </a:cubicBezTo>
                      <a:close/>
                    </a:path>
                  </a:pathLst>
                </a:custGeom>
                <a:grpFill/>
                <a:ln w="8953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F01E6D29-15B9-7031-BF0B-A68D706BE2CD}"/>
              </a:ext>
            </a:extLst>
          </p:cNvPr>
          <p:cNvGrpSpPr/>
          <p:nvPr/>
        </p:nvGrpSpPr>
        <p:grpSpPr>
          <a:xfrm>
            <a:off x="3514555" y="3193820"/>
            <a:ext cx="2312981" cy="2397771"/>
            <a:chOff x="3545457" y="2503109"/>
            <a:chExt cx="2312981" cy="2397771"/>
          </a:xfrm>
        </p:grpSpPr>
        <p:sp>
          <p:nvSpPr>
            <p:cNvPr id="29" name="Полилиния 28">
              <a:extLst>
                <a:ext uri="{FF2B5EF4-FFF2-40B4-BE49-F238E27FC236}">
                  <a16:creationId xmlns:a16="http://schemas.microsoft.com/office/drawing/2014/main" id="{C62BA45C-43A2-9E7E-BDF2-71804E98D135}"/>
                </a:ext>
              </a:extLst>
            </p:cNvPr>
            <p:cNvSpPr/>
            <p:nvPr/>
          </p:nvSpPr>
          <p:spPr>
            <a:xfrm>
              <a:off x="4820889" y="2503109"/>
              <a:ext cx="1037549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846274" y="577931"/>
                    <a:pt x="749037" y="478972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1" name="Группа 40">
              <a:extLst>
                <a:ext uri="{FF2B5EF4-FFF2-40B4-BE49-F238E27FC236}">
                  <a16:creationId xmlns:a16="http://schemas.microsoft.com/office/drawing/2014/main" id="{25BC1539-D689-6D71-A446-9577F5EA0E5D}"/>
                </a:ext>
              </a:extLst>
            </p:cNvPr>
            <p:cNvGrpSpPr/>
            <p:nvPr/>
          </p:nvGrpSpPr>
          <p:grpSpPr>
            <a:xfrm>
              <a:off x="3545457" y="3673765"/>
              <a:ext cx="2120463" cy="1227115"/>
              <a:chOff x="3545457" y="3761436"/>
              <a:chExt cx="2120463" cy="1227115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3B29D21A-B25C-6A72-B81D-377B1891D030}"/>
                  </a:ext>
                </a:extLst>
              </p:cNvPr>
              <p:cNvSpPr/>
              <p:nvPr/>
            </p:nvSpPr>
            <p:spPr>
              <a:xfrm>
                <a:off x="3545457" y="4445454"/>
                <a:ext cx="2120463" cy="5430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Сообщение</a:t>
                </a:r>
                <a:b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</a:b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в мессенджере</a:t>
                </a:r>
              </a:p>
            </p:txBody>
          </p: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id="{2997E36C-48F6-2B77-9A25-47C73F291DF3}"/>
                  </a:ext>
                </a:extLst>
              </p:cNvPr>
              <p:cNvGrpSpPr/>
              <p:nvPr/>
            </p:nvGrpSpPr>
            <p:grpSpPr>
              <a:xfrm>
                <a:off x="4316555" y="3761436"/>
                <a:ext cx="578266" cy="520170"/>
                <a:chOff x="6059824" y="8315206"/>
                <a:chExt cx="375222" cy="337525"/>
              </a:xfrm>
              <a:solidFill>
                <a:srgbClr val="0095D6"/>
              </a:solidFill>
            </p:grpSpPr>
            <p:sp>
              <p:nvSpPr>
                <p:cNvPr id="23" name="Рисунок 1061">
                  <a:extLst>
                    <a:ext uri="{FF2B5EF4-FFF2-40B4-BE49-F238E27FC236}">
                      <a16:creationId xmlns:a16="http://schemas.microsoft.com/office/drawing/2014/main" id="{1F1166F0-74FE-D23B-88D1-77254EB368F6}"/>
                    </a:ext>
                  </a:extLst>
                </p:cNvPr>
                <p:cNvSpPr/>
                <p:nvPr/>
              </p:nvSpPr>
              <p:spPr>
                <a:xfrm>
                  <a:off x="6200186" y="8388848"/>
                  <a:ext cx="234860" cy="263883"/>
                </a:xfrm>
                <a:custGeom>
                  <a:avLst/>
                  <a:gdLst>
                    <a:gd name="connsiteX0" fmla="*/ 234248 w 234860"/>
                    <a:gd name="connsiteY0" fmla="*/ 248641 h 263883"/>
                    <a:gd name="connsiteX1" fmla="*/ 217103 w 234860"/>
                    <a:gd name="connsiteY1" fmla="*/ 197215 h 263883"/>
                    <a:gd name="connsiteX2" fmla="*/ 217865 w 234860"/>
                    <a:gd name="connsiteY2" fmla="*/ 188376 h 263883"/>
                    <a:gd name="connsiteX3" fmla="*/ 230496 w 234860"/>
                    <a:gd name="connsiteY3" fmla="*/ 102651 h 263883"/>
                    <a:gd name="connsiteX4" fmla="*/ 141627 w 234860"/>
                    <a:gd name="connsiteY4" fmla="*/ 0 h 263883"/>
                    <a:gd name="connsiteX5" fmla="*/ 151057 w 234860"/>
                    <a:gd name="connsiteY5" fmla="*/ 90859 h 263883"/>
                    <a:gd name="connsiteX6" fmla="*/ 24813 w 234860"/>
                    <a:gd name="connsiteY6" fmla="*/ 215865 h 263883"/>
                    <a:gd name="connsiteX7" fmla="*/ 0 w 234860"/>
                    <a:gd name="connsiteY7" fmla="*/ 218265 h 263883"/>
                    <a:gd name="connsiteX8" fmla="*/ 73885 w 234860"/>
                    <a:gd name="connsiteY8" fmla="*/ 259099 h 263883"/>
                    <a:gd name="connsiteX9" fmla="*/ 159210 w 234860"/>
                    <a:gd name="connsiteY9" fmla="*/ 246793 h 263883"/>
                    <a:gd name="connsiteX10" fmla="*/ 168002 w 234860"/>
                    <a:gd name="connsiteY10" fmla="*/ 246059 h 263883"/>
                    <a:gd name="connsiteX11" fmla="*/ 219618 w 234860"/>
                    <a:gd name="connsiteY11" fmla="*/ 263271 h 263883"/>
                    <a:gd name="connsiteX12" fmla="*/ 234248 w 234860"/>
                    <a:gd name="connsiteY12" fmla="*/ 248641 h 2638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34860" h="263883">
                      <a:moveTo>
                        <a:pt x="234248" y="248641"/>
                      </a:moveTo>
                      <a:lnTo>
                        <a:pt x="217103" y="197215"/>
                      </a:lnTo>
                      <a:cubicBezTo>
                        <a:pt x="216132" y="194281"/>
                        <a:pt x="216446" y="191129"/>
                        <a:pt x="217865" y="188376"/>
                      </a:cubicBezTo>
                      <a:cubicBezTo>
                        <a:pt x="230743" y="163354"/>
                        <a:pt x="236068" y="133798"/>
                        <a:pt x="230496" y="102651"/>
                      </a:cubicBezTo>
                      <a:cubicBezTo>
                        <a:pt x="221942" y="54902"/>
                        <a:pt x="186976" y="15221"/>
                        <a:pt x="141627" y="0"/>
                      </a:cubicBezTo>
                      <a:cubicBezTo>
                        <a:pt x="153333" y="28270"/>
                        <a:pt x="156896" y="59693"/>
                        <a:pt x="151057" y="90859"/>
                      </a:cubicBezTo>
                      <a:cubicBezTo>
                        <a:pt x="139170" y="154219"/>
                        <a:pt x="88440" y="204454"/>
                        <a:pt x="24813" y="215865"/>
                      </a:cubicBezTo>
                      <a:cubicBezTo>
                        <a:pt x="16574" y="217341"/>
                        <a:pt x="8258" y="218056"/>
                        <a:pt x="0" y="218265"/>
                      </a:cubicBezTo>
                      <a:cubicBezTo>
                        <a:pt x="19326" y="239116"/>
                        <a:pt x="45120" y="253937"/>
                        <a:pt x="73885" y="259099"/>
                      </a:cubicBezTo>
                      <a:cubicBezTo>
                        <a:pt x="104851" y="264652"/>
                        <a:pt x="134264" y="259480"/>
                        <a:pt x="159210" y="246793"/>
                      </a:cubicBezTo>
                      <a:cubicBezTo>
                        <a:pt x="161953" y="245402"/>
                        <a:pt x="165087" y="245088"/>
                        <a:pt x="168002" y="246059"/>
                      </a:cubicBezTo>
                      <a:lnTo>
                        <a:pt x="219618" y="263271"/>
                      </a:lnTo>
                      <a:cubicBezTo>
                        <a:pt x="228657" y="266281"/>
                        <a:pt x="237258" y="257680"/>
                        <a:pt x="234248" y="24864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" name="Рисунок 1061">
                  <a:extLst>
                    <a:ext uri="{FF2B5EF4-FFF2-40B4-BE49-F238E27FC236}">
                      <a16:creationId xmlns:a16="http://schemas.microsoft.com/office/drawing/2014/main" id="{DEFC615B-12FB-7AA9-4B69-E642B97E1667}"/>
                    </a:ext>
                  </a:extLst>
                </p:cNvPr>
                <p:cNvSpPr/>
                <p:nvPr/>
              </p:nvSpPr>
              <p:spPr>
                <a:xfrm>
                  <a:off x="6059824" y="8315206"/>
                  <a:ext cx="270447" cy="270849"/>
                </a:xfrm>
                <a:custGeom>
                  <a:avLst/>
                  <a:gdLst>
                    <a:gd name="connsiteX0" fmla="*/ 110578 w 270447"/>
                    <a:gd name="connsiteY0" fmla="*/ 2394 h 270849"/>
                    <a:gd name="connsiteX1" fmla="*/ 4365 w 270447"/>
                    <a:gd name="connsiteY1" fmla="*/ 109618 h 270849"/>
                    <a:gd name="connsiteX2" fmla="*/ 16995 w 270447"/>
                    <a:gd name="connsiteY2" fmla="*/ 195343 h 270849"/>
                    <a:gd name="connsiteX3" fmla="*/ 17757 w 270447"/>
                    <a:gd name="connsiteY3" fmla="*/ 204182 h 270849"/>
                    <a:gd name="connsiteX4" fmla="*/ 612 w 270447"/>
                    <a:gd name="connsiteY4" fmla="*/ 255607 h 270849"/>
                    <a:gd name="connsiteX5" fmla="*/ 15243 w 270447"/>
                    <a:gd name="connsiteY5" fmla="*/ 270238 h 270849"/>
                    <a:gd name="connsiteX6" fmla="*/ 66859 w 270447"/>
                    <a:gd name="connsiteY6" fmla="*/ 253026 h 270849"/>
                    <a:gd name="connsiteX7" fmla="*/ 75650 w 270447"/>
                    <a:gd name="connsiteY7" fmla="*/ 253759 h 270849"/>
                    <a:gd name="connsiteX8" fmla="*/ 160975 w 270447"/>
                    <a:gd name="connsiteY8" fmla="*/ 266066 h 270849"/>
                    <a:gd name="connsiteX9" fmla="*/ 268007 w 270447"/>
                    <a:gd name="connsiteY9" fmla="*/ 160119 h 270849"/>
                    <a:gd name="connsiteX10" fmla="*/ 110578 w 270447"/>
                    <a:gd name="connsiteY10" fmla="*/ 2394 h 270849"/>
                    <a:gd name="connsiteX11" fmla="*/ 144716 w 270447"/>
                    <a:gd name="connsiteY11" fmla="*/ 175873 h 270849"/>
                    <a:gd name="connsiteX12" fmla="*/ 78041 w 270447"/>
                    <a:gd name="connsiteY12" fmla="*/ 175873 h 270849"/>
                    <a:gd name="connsiteX13" fmla="*/ 66135 w 270447"/>
                    <a:gd name="connsiteY13" fmla="*/ 163967 h 270849"/>
                    <a:gd name="connsiteX14" fmla="*/ 78041 w 270447"/>
                    <a:gd name="connsiteY14" fmla="*/ 152061 h 270849"/>
                    <a:gd name="connsiteX15" fmla="*/ 144716 w 270447"/>
                    <a:gd name="connsiteY15" fmla="*/ 152061 h 270849"/>
                    <a:gd name="connsiteX16" fmla="*/ 156622 w 270447"/>
                    <a:gd name="connsiteY16" fmla="*/ 163967 h 270849"/>
                    <a:gd name="connsiteX17" fmla="*/ 144716 w 270447"/>
                    <a:gd name="connsiteY17" fmla="*/ 175873 h 270849"/>
                    <a:gd name="connsiteX18" fmla="*/ 192341 w 270447"/>
                    <a:gd name="connsiteY18" fmla="*/ 128248 h 270849"/>
                    <a:gd name="connsiteX19" fmla="*/ 78041 w 270447"/>
                    <a:gd name="connsiteY19" fmla="*/ 128248 h 270849"/>
                    <a:gd name="connsiteX20" fmla="*/ 66135 w 270447"/>
                    <a:gd name="connsiteY20" fmla="*/ 116342 h 270849"/>
                    <a:gd name="connsiteX21" fmla="*/ 78041 w 270447"/>
                    <a:gd name="connsiteY21" fmla="*/ 104436 h 270849"/>
                    <a:gd name="connsiteX22" fmla="*/ 192341 w 270447"/>
                    <a:gd name="connsiteY22" fmla="*/ 104436 h 270849"/>
                    <a:gd name="connsiteX23" fmla="*/ 204247 w 270447"/>
                    <a:gd name="connsiteY23" fmla="*/ 116342 h 270849"/>
                    <a:gd name="connsiteX24" fmla="*/ 192341 w 270447"/>
                    <a:gd name="connsiteY24" fmla="*/ 128248 h 270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70447" h="270849">
                      <a:moveTo>
                        <a:pt x="110578" y="2394"/>
                      </a:moveTo>
                      <a:cubicBezTo>
                        <a:pt x="56952" y="12358"/>
                        <a:pt x="13976" y="55925"/>
                        <a:pt x="4365" y="109618"/>
                      </a:cubicBezTo>
                      <a:cubicBezTo>
                        <a:pt x="-1207" y="140764"/>
                        <a:pt x="4117" y="170320"/>
                        <a:pt x="16995" y="195343"/>
                      </a:cubicBezTo>
                      <a:cubicBezTo>
                        <a:pt x="18414" y="198095"/>
                        <a:pt x="18738" y="201248"/>
                        <a:pt x="17757" y="204182"/>
                      </a:cubicBezTo>
                      <a:lnTo>
                        <a:pt x="612" y="255607"/>
                      </a:lnTo>
                      <a:cubicBezTo>
                        <a:pt x="-2398" y="264646"/>
                        <a:pt x="6203" y="273247"/>
                        <a:pt x="15243" y="270238"/>
                      </a:cubicBezTo>
                      <a:lnTo>
                        <a:pt x="66859" y="253026"/>
                      </a:lnTo>
                      <a:cubicBezTo>
                        <a:pt x="69773" y="252054"/>
                        <a:pt x="72907" y="252369"/>
                        <a:pt x="75650" y="253759"/>
                      </a:cubicBezTo>
                      <a:cubicBezTo>
                        <a:pt x="100606" y="266447"/>
                        <a:pt x="130019" y="271619"/>
                        <a:pt x="160975" y="266066"/>
                      </a:cubicBezTo>
                      <a:cubicBezTo>
                        <a:pt x="214525" y="256464"/>
                        <a:pt x="257987" y="213592"/>
                        <a:pt x="268007" y="160119"/>
                      </a:cubicBezTo>
                      <a:cubicBezTo>
                        <a:pt x="285676" y="65907"/>
                        <a:pt x="204761" y="-15103"/>
                        <a:pt x="110578" y="2394"/>
                      </a:cubicBezTo>
                      <a:close/>
                      <a:moveTo>
                        <a:pt x="144716" y="175873"/>
                      </a:moveTo>
                      <a:lnTo>
                        <a:pt x="78041" y="175873"/>
                      </a:lnTo>
                      <a:cubicBezTo>
                        <a:pt x="71459" y="175873"/>
                        <a:pt x="66135" y="170549"/>
                        <a:pt x="66135" y="163967"/>
                      </a:cubicBezTo>
                      <a:cubicBezTo>
                        <a:pt x="66135" y="157395"/>
                        <a:pt x="71459" y="152061"/>
                        <a:pt x="78041" y="152061"/>
                      </a:cubicBezTo>
                      <a:lnTo>
                        <a:pt x="144716" y="152061"/>
                      </a:lnTo>
                      <a:cubicBezTo>
                        <a:pt x="151288" y="152061"/>
                        <a:pt x="156622" y="157395"/>
                        <a:pt x="156622" y="163967"/>
                      </a:cubicBezTo>
                      <a:cubicBezTo>
                        <a:pt x="156622" y="170549"/>
                        <a:pt x="151288" y="175873"/>
                        <a:pt x="144716" y="175873"/>
                      </a:cubicBezTo>
                      <a:close/>
                      <a:moveTo>
                        <a:pt x="192341" y="128248"/>
                      </a:moveTo>
                      <a:lnTo>
                        <a:pt x="78041" y="128248"/>
                      </a:lnTo>
                      <a:cubicBezTo>
                        <a:pt x="71459" y="128248"/>
                        <a:pt x="66135" y="122924"/>
                        <a:pt x="66135" y="116342"/>
                      </a:cubicBezTo>
                      <a:cubicBezTo>
                        <a:pt x="66135" y="109770"/>
                        <a:pt x="71459" y="104436"/>
                        <a:pt x="78041" y="104436"/>
                      </a:cubicBezTo>
                      <a:lnTo>
                        <a:pt x="192341" y="104436"/>
                      </a:lnTo>
                      <a:cubicBezTo>
                        <a:pt x="198913" y="104436"/>
                        <a:pt x="204247" y="109770"/>
                        <a:pt x="204247" y="116342"/>
                      </a:cubicBezTo>
                      <a:cubicBezTo>
                        <a:pt x="204247" y="122924"/>
                        <a:pt x="198913" y="128248"/>
                        <a:pt x="192341" y="128248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52FB4153-7EFF-4C91-8DA6-0AD2B05D33B6}"/>
              </a:ext>
            </a:extLst>
          </p:cNvPr>
          <p:cNvGrpSpPr/>
          <p:nvPr/>
        </p:nvGrpSpPr>
        <p:grpSpPr>
          <a:xfrm>
            <a:off x="6428450" y="3186124"/>
            <a:ext cx="4964397" cy="2405467"/>
            <a:chOff x="6459352" y="2495413"/>
            <a:chExt cx="4964397" cy="2405467"/>
          </a:xfrm>
        </p:grpSpPr>
        <p:sp>
          <p:nvSpPr>
            <p:cNvPr id="32" name="Полилиния 31">
              <a:extLst>
                <a:ext uri="{FF2B5EF4-FFF2-40B4-BE49-F238E27FC236}">
                  <a16:creationId xmlns:a16="http://schemas.microsoft.com/office/drawing/2014/main" id="{3C20AF56-4596-7E4B-B980-2520349932C4}"/>
                </a:ext>
              </a:extLst>
            </p:cNvPr>
            <p:cNvSpPr/>
            <p:nvPr/>
          </p:nvSpPr>
          <p:spPr>
            <a:xfrm flipH="1">
              <a:off x="6459352" y="2495413"/>
              <a:ext cx="3741769" cy="867928"/>
            </a:xfrm>
            <a:custGeom>
              <a:avLst/>
              <a:gdLst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  <a:gd name="connsiteX0" fmla="*/ 4560125 w 4560125"/>
                <a:gd name="connsiteY0" fmla="*/ 0 h 1128156"/>
                <a:gd name="connsiteX1" fmla="*/ 0 w 4560125"/>
                <a:gd name="connsiteY1" fmla="*/ 1128156 h 112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60125" h="1128156">
                  <a:moveTo>
                    <a:pt x="4560125" y="0"/>
                  </a:moveTo>
                  <a:cubicBezTo>
                    <a:pt x="3360717" y="637309"/>
                    <a:pt x="653143" y="134587"/>
                    <a:pt x="0" y="1128156"/>
                  </a:cubicBezTo>
                </a:path>
              </a:pathLst>
            </a:custGeom>
            <a:noFill/>
            <a:ln w="34925">
              <a:solidFill>
                <a:srgbClr val="19093F"/>
              </a:solidFill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id="{8EC5CFEE-809F-8AAF-46EE-4B51C6BA6A51}"/>
                </a:ext>
              </a:extLst>
            </p:cNvPr>
            <p:cNvGrpSpPr/>
            <p:nvPr/>
          </p:nvGrpSpPr>
          <p:grpSpPr>
            <a:xfrm>
              <a:off x="9708840" y="3667608"/>
              <a:ext cx="1714909" cy="1233272"/>
              <a:chOff x="9708840" y="3755279"/>
              <a:chExt cx="1714909" cy="1233272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ECFBFF7B-A6E8-ADFA-86C8-DEAAB2F29618}"/>
                  </a:ext>
                </a:extLst>
              </p:cNvPr>
              <p:cNvSpPr/>
              <p:nvPr/>
            </p:nvSpPr>
            <p:spPr>
              <a:xfrm>
                <a:off x="9708840" y="4445454"/>
                <a:ext cx="1714909" cy="54309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237387">
                  <a:lnSpc>
                    <a:spcPts val="1700"/>
                  </a:lnSpc>
                  <a:spcBef>
                    <a:spcPct val="0"/>
                  </a:spcBef>
                  <a:defRPr/>
                </a:pPr>
                <a:r>
                  <a:rPr lang="ru-RU" dirty="0">
                    <a:solidFill>
                      <a:srgbClr val="19093F"/>
                    </a:solidFill>
                    <a:latin typeface="SBPCirce Bold" panose="020B0502020203020203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Внутри вашего приложения</a:t>
                </a:r>
              </a:p>
            </p:txBody>
          </p:sp>
          <p:grpSp>
            <p:nvGrpSpPr>
              <p:cNvPr id="25" name="Группа 24">
                <a:extLst>
                  <a:ext uri="{FF2B5EF4-FFF2-40B4-BE49-F238E27FC236}">
                    <a16:creationId xmlns:a16="http://schemas.microsoft.com/office/drawing/2014/main" id="{AA4208F0-3EF8-9003-DFFB-6B584C52C413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0401254" y="3755279"/>
                <a:ext cx="330080" cy="522628"/>
                <a:chOff x="3737228" y="4546671"/>
                <a:chExt cx="228600" cy="361950"/>
              </a:xfrm>
              <a:solidFill>
                <a:srgbClr val="0095D6"/>
              </a:solidFill>
            </p:grpSpPr>
            <p:sp>
              <p:nvSpPr>
                <p:cNvPr id="26" name="Рисунок 50">
                  <a:extLst>
                    <a:ext uri="{FF2B5EF4-FFF2-40B4-BE49-F238E27FC236}">
                      <a16:creationId xmlns:a16="http://schemas.microsoft.com/office/drawing/2014/main" id="{25A89CF8-B96D-4E70-6979-686A2FE0DDBA}"/>
                    </a:ext>
                  </a:extLst>
                </p:cNvPr>
                <p:cNvSpPr/>
                <p:nvPr/>
              </p:nvSpPr>
              <p:spPr>
                <a:xfrm>
                  <a:off x="3794378" y="4632396"/>
                  <a:ext cx="47625" cy="66675"/>
                </a:xfrm>
                <a:custGeom>
                  <a:avLst/>
                  <a:gdLst>
                    <a:gd name="connsiteX0" fmla="*/ 38100 w 47625"/>
                    <a:gd name="connsiteY0" fmla="*/ 0 h 66675"/>
                    <a:gd name="connsiteX1" fmla="*/ 9525 w 47625"/>
                    <a:gd name="connsiteY1" fmla="*/ 0 h 66675"/>
                    <a:gd name="connsiteX2" fmla="*/ 0 w 47625"/>
                    <a:gd name="connsiteY2" fmla="*/ 9525 h 66675"/>
                    <a:gd name="connsiteX3" fmla="*/ 0 w 47625"/>
                    <a:gd name="connsiteY3" fmla="*/ 57150 h 66675"/>
                    <a:gd name="connsiteX4" fmla="*/ 9525 w 47625"/>
                    <a:gd name="connsiteY4" fmla="*/ 66675 h 66675"/>
                    <a:gd name="connsiteX5" fmla="*/ 38100 w 47625"/>
                    <a:gd name="connsiteY5" fmla="*/ 66675 h 66675"/>
                    <a:gd name="connsiteX6" fmla="*/ 47625 w 47625"/>
                    <a:gd name="connsiteY6" fmla="*/ 57150 h 66675"/>
                    <a:gd name="connsiteX7" fmla="*/ 47625 w 47625"/>
                    <a:gd name="connsiteY7" fmla="*/ 9525 h 66675"/>
                    <a:gd name="connsiteX8" fmla="*/ 38100 w 47625"/>
                    <a:gd name="connsiteY8" fmla="*/ 0 h 666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7625" h="66675">
                      <a:moveTo>
                        <a:pt x="38100" y="0"/>
                      </a:moveTo>
                      <a:lnTo>
                        <a:pt x="9525" y="0"/>
                      </a:lnTo>
                      <a:cubicBezTo>
                        <a:pt x="4258" y="0"/>
                        <a:pt x="0" y="4267"/>
                        <a:pt x="0" y="9525"/>
                      </a:cubicBezTo>
                      <a:lnTo>
                        <a:pt x="0" y="57150"/>
                      </a:lnTo>
                      <a:cubicBezTo>
                        <a:pt x="0" y="62417"/>
                        <a:pt x="4258" y="66675"/>
                        <a:pt x="9525" y="66675"/>
                      </a:cubicBezTo>
                      <a:lnTo>
                        <a:pt x="38100" y="66675"/>
                      </a:lnTo>
                      <a:cubicBezTo>
                        <a:pt x="43358" y="66675"/>
                        <a:pt x="47625" y="62417"/>
                        <a:pt x="47625" y="57150"/>
                      </a:cubicBezTo>
                      <a:lnTo>
                        <a:pt x="47625" y="9525"/>
                      </a:lnTo>
                      <a:cubicBezTo>
                        <a:pt x="47625" y="4267"/>
                        <a:pt x="43358" y="0"/>
                        <a:pt x="3810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6" name="Рисунок 50">
                  <a:extLst>
                    <a:ext uri="{FF2B5EF4-FFF2-40B4-BE49-F238E27FC236}">
                      <a16:creationId xmlns:a16="http://schemas.microsoft.com/office/drawing/2014/main" id="{78EF354C-3327-5CC4-FC74-46BB05D0EE93}"/>
                    </a:ext>
                  </a:extLst>
                </p:cNvPr>
                <p:cNvSpPr/>
                <p:nvPr/>
              </p:nvSpPr>
              <p:spPr>
                <a:xfrm>
                  <a:off x="3737228" y="4546671"/>
                  <a:ext cx="228600" cy="361950"/>
                </a:xfrm>
                <a:custGeom>
                  <a:avLst/>
                  <a:gdLst>
                    <a:gd name="connsiteX0" fmla="*/ 166688 w 228600"/>
                    <a:gd name="connsiteY0" fmla="*/ 230981 h 361950"/>
                    <a:gd name="connsiteX1" fmla="*/ 61913 w 228600"/>
                    <a:gd name="connsiteY1" fmla="*/ 230981 h 361950"/>
                    <a:gd name="connsiteX2" fmla="*/ 50006 w 228600"/>
                    <a:gd name="connsiteY2" fmla="*/ 242888 h 361950"/>
                    <a:gd name="connsiteX3" fmla="*/ 61913 w 228600"/>
                    <a:gd name="connsiteY3" fmla="*/ 254794 h 361950"/>
                    <a:gd name="connsiteX4" fmla="*/ 166688 w 228600"/>
                    <a:gd name="connsiteY4" fmla="*/ 254794 h 361950"/>
                    <a:gd name="connsiteX5" fmla="*/ 178594 w 228600"/>
                    <a:gd name="connsiteY5" fmla="*/ 242888 h 361950"/>
                    <a:gd name="connsiteX6" fmla="*/ 166688 w 228600"/>
                    <a:gd name="connsiteY6" fmla="*/ 230981 h 361950"/>
                    <a:gd name="connsiteX7" fmla="*/ 166688 w 228600"/>
                    <a:gd name="connsiteY7" fmla="*/ 183356 h 361950"/>
                    <a:gd name="connsiteX8" fmla="*/ 61913 w 228600"/>
                    <a:gd name="connsiteY8" fmla="*/ 183356 h 361950"/>
                    <a:gd name="connsiteX9" fmla="*/ 50006 w 228600"/>
                    <a:gd name="connsiteY9" fmla="*/ 195263 h 361950"/>
                    <a:gd name="connsiteX10" fmla="*/ 61913 w 228600"/>
                    <a:gd name="connsiteY10" fmla="*/ 207169 h 361950"/>
                    <a:gd name="connsiteX11" fmla="*/ 166688 w 228600"/>
                    <a:gd name="connsiteY11" fmla="*/ 207169 h 361950"/>
                    <a:gd name="connsiteX12" fmla="*/ 178594 w 228600"/>
                    <a:gd name="connsiteY12" fmla="*/ 195263 h 361950"/>
                    <a:gd name="connsiteX13" fmla="*/ 166688 w 228600"/>
                    <a:gd name="connsiteY13" fmla="*/ 183356 h 361950"/>
                    <a:gd name="connsiteX14" fmla="*/ 166688 w 228600"/>
                    <a:gd name="connsiteY14" fmla="*/ 88106 h 361950"/>
                    <a:gd name="connsiteX15" fmla="*/ 138113 w 228600"/>
                    <a:gd name="connsiteY15" fmla="*/ 88106 h 361950"/>
                    <a:gd name="connsiteX16" fmla="*/ 126206 w 228600"/>
                    <a:gd name="connsiteY16" fmla="*/ 100013 h 361950"/>
                    <a:gd name="connsiteX17" fmla="*/ 138113 w 228600"/>
                    <a:gd name="connsiteY17" fmla="*/ 111919 h 361950"/>
                    <a:gd name="connsiteX18" fmla="*/ 166688 w 228600"/>
                    <a:gd name="connsiteY18" fmla="*/ 111919 h 361950"/>
                    <a:gd name="connsiteX19" fmla="*/ 178594 w 228600"/>
                    <a:gd name="connsiteY19" fmla="*/ 100013 h 361950"/>
                    <a:gd name="connsiteX20" fmla="*/ 166688 w 228600"/>
                    <a:gd name="connsiteY20" fmla="*/ 88106 h 361950"/>
                    <a:gd name="connsiteX21" fmla="*/ 166688 w 228600"/>
                    <a:gd name="connsiteY21" fmla="*/ 135731 h 361950"/>
                    <a:gd name="connsiteX22" fmla="*/ 138113 w 228600"/>
                    <a:gd name="connsiteY22" fmla="*/ 135731 h 361950"/>
                    <a:gd name="connsiteX23" fmla="*/ 126206 w 228600"/>
                    <a:gd name="connsiteY23" fmla="*/ 147638 h 361950"/>
                    <a:gd name="connsiteX24" fmla="*/ 138113 w 228600"/>
                    <a:gd name="connsiteY24" fmla="*/ 159544 h 361950"/>
                    <a:gd name="connsiteX25" fmla="*/ 166688 w 228600"/>
                    <a:gd name="connsiteY25" fmla="*/ 159544 h 361950"/>
                    <a:gd name="connsiteX26" fmla="*/ 178594 w 228600"/>
                    <a:gd name="connsiteY26" fmla="*/ 147638 h 361950"/>
                    <a:gd name="connsiteX27" fmla="*/ 166688 w 228600"/>
                    <a:gd name="connsiteY27" fmla="*/ 135731 h 361950"/>
                    <a:gd name="connsiteX28" fmla="*/ 190500 w 228600"/>
                    <a:gd name="connsiteY28" fmla="*/ 0 h 361950"/>
                    <a:gd name="connsiteX29" fmla="*/ 38100 w 228600"/>
                    <a:gd name="connsiteY29" fmla="*/ 0 h 361950"/>
                    <a:gd name="connsiteX30" fmla="*/ 0 w 228600"/>
                    <a:gd name="connsiteY30" fmla="*/ 38100 h 361950"/>
                    <a:gd name="connsiteX31" fmla="*/ 0 w 228600"/>
                    <a:gd name="connsiteY31" fmla="*/ 323850 h 361950"/>
                    <a:gd name="connsiteX32" fmla="*/ 38100 w 228600"/>
                    <a:gd name="connsiteY32" fmla="*/ 361950 h 361950"/>
                    <a:gd name="connsiteX33" fmla="*/ 190500 w 228600"/>
                    <a:gd name="connsiteY33" fmla="*/ 361950 h 361950"/>
                    <a:gd name="connsiteX34" fmla="*/ 228600 w 228600"/>
                    <a:gd name="connsiteY34" fmla="*/ 323850 h 361950"/>
                    <a:gd name="connsiteX35" fmla="*/ 228600 w 228600"/>
                    <a:gd name="connsiteY35" fmla="*/ 38100 h 361950"/>
                    <a:gd name="connsiteX36" fmla="*/ 190500 w 228600"/>
                    <a:gd name="connsiteY36" fmla="*/ 0 h 361950"/>
                    <a:gd name="connsiteX37" fmla="*/ 123825 w 228600"/>
                    <a:gd name="connsiteY37" fmla="*/ 338138 h 361950"/>
                    <a:gd name="connsiteX38" fmla="*/ 104775 w 228600"/>
                    <a:gd name="connsiteY38" fmla="*/ 338138 h 361950"/>
                    <a:gd name="connsiteX39" fmla="*/ 85725 w 228600"/>
                    <a:gd name="connsiteY39" fmla="*/ 319088 h 361950"/>
                    <a:gd name="connsiteX40" fmla="*/ 104775 w 228600"/>
                    <a:gd name="connsiteY40" fmla="*/ 300038 h 361950"/>
                    <a:gd name="connsiteX41" fmla="*/ 123825 w 228600"/>
                    <a:gd name="connsiteY41" fmla="*/ 300038 h 361950"/>
                    <a:gd name="connsiteX42" fmla="*/ 142875 w 228600"/>
                    <a:gd name="connsiteY42" fmla="*/ 319088 h 361950"/>
                    <a:gd name="connsiteX43" fmla="*/ 123825 w 228600"/>
                    <a:gd name="connsiteY43" fmla="*/ 338138 h 361950"/>
                    <a:gd name="connsiteX44" fmla="*/ 190500 w 228600"/>
                    <a:gd name="connsiteY44" fmla="*/ 266700 h 361950"/>
                    <a:gd name="connsiteX45" fmla="*/ 180975 w 228600"/>
                    <a:gd name="connsiteY45" fmla="*/ 276225 h 361950"/>
                    <a:gd name="connsiteX46" fmla="*/ 47625 w 228600"/>
                    <a:gd name="connsiteY46" fmla="*/ 276225 h 361950"/>
                    <a:gd name="connsiteX47" fmla="*/ 38100 w 228600"/>
                    <a:gd name="connsiteY47" fmla="*/ 266700 h 361950"/>
                    <a:gd name="connsiteX48" fmla="*/ 38100 w 228600"/>
                    <a:gd name="connsiteY48" fmla="*/ 66675 h 361950"/>
                    <a:gd name="connsiteX49" fmla="*/ 47625 w 228600"/>
                    <a:gd name="connsiteY49" fmla="*/ 57150 h 361950"/>
                    <a:gd name="connsiteX50" fmla="*/ 180975 w 228600"/>
                    <a:gd name="connsiteY50" fmla="*/ 57150 h 361950"/>
                    <a:gd name="connsiteX51" fmla="*/ 190500 w 228600"/>
                    <a:gd name="connsiteY51" fmla="*/ 66675 h 361950"/>
                    <a:gd name="connsiteX52" fmla="*/ 190500 w 228600"/>
                    <a:gd name="connsiteY52" fmla="*/ 266700 h 361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228600" h="361950">
                      <a:moveTo>
                        <a:pt x="166688" y="230981"/>
                      </a:moveTo>
                      <a:lnTo>
                        <a:pt x="61913" y="230981"/>
                      </a:lnTo>
                      <a:cubicBezTo>
                        <a:pt x="55331" y="230981"/>
                        <a:pt x="50006" y="236315"/>
                        <a:pt x="50006" y="242888"/>
                      </a:cubicBezTo>
                      <a:cubicBezTo>
                        <a:pt x="50006" y="249469"/>
                        <a:pt x="55331" y="254794"/>
                        <a:pt x="61913" y="254794"/>
                      </a:cubicBezTo>
                      <a:lnTo>
                        <a:pt x="166688" y="254794"/>
                      </a:lnTo>
                      <a:cubicBezTo>
                        <a:pt x="173260" y="254794"/>
                        <a:pt x="178594" y="249469"/>
                        <a:pt x="178594" y="242888"/>
                      </a:cubicBezTo>
                      <a:cubicBezTo>
                        <a:pt x="178594" y="236315"/>
                        <a:pt x="173260" y="230981"/>
                        <a:pt x="166688" y="230981"/>
                      </a:cubicBezTo>
                      <a:close/>
                      <a:moveTo>
                        <a:pt x="166688" y="183356"/>
                      </a:moveTo>
                      <a:lnTo>
                        <a:pt x="61913" y="183356"/>
                      </a:lnTo>
                      <a:cubicBezTo>
                        <a:pt x="55331" y="183356"/>
                        <a:pt x="50006" y="188690"/>
                        <a:pt x="50006" y="195263"/>
                      </a:cubicBezTo>
                      <a:cubicBezTo>
                        <a:pt x="50006" y="201844"/>
                        <a:pt x="55331" y="207169"/>
                        <a:pt x="61913" y="207169"/>
                      </a:cubicBezTo>
                      <a:lnTo>
                        <a:pt x="166688" y="207169"/>
                      </a:lnTo>
                      <a:cubicBezTo>
                        <a:pt x="173260" y="207169"/>
                        <a:pt x="178594" y="201844"/>
                        <a:pt x="178594" y="195263"/>
                      </a:cubicBezTo>
                      <a:cubicBezTo>
                        <a:pt x="178594" y="188690"/>
                        <a:pt x="173260" y="183356"/>
                        <a:pt x="166688" y="183356"/>
                      </a:cubicBezTo>
                      <a:close/>
                      <a:moveTo>
                        <a:pt x="166688" y="88106"/>
                      </a:moveTo>
                      <a:lnTo>
                        <a:pt x="138113" y="88106"/>
                      </a:lnTo>
                      <a:cubicBezTo>
                        <a:pt x="131531" y="88106"/>
                        <a:pt x="126206" y="93440"/>
                        <a:pt x="126206" y="100013"/>
                      </a:cubicBezTo>
                      <a:cubicBezTo>
                        <a:pt x="126206" y="106594"/>
                        <a:pt x="131531" y="111919"/>
                        <a:pt x="138113" y="111919"/>
                      </a:cubicBezTo>
                      <a:lnTo>
                        <a:pt x="166688" y="111919"/>
                      </a:lnTo>
                      <a:cubicBezTo>
                        <a:pt x="173260" y="111919"/>
                        <a:pt x="178594" y="106594"/>
                        <a:pt x="178594" y="100013"/>
                      </a:cubicBezTo>
                      <a:cubicBezTo>
                        <a:pt x="178594" y="93440"/>
                        <a:pt x="173260" y="88106"/>
                        <a:pt x="166688" y="88106"/>
                      </a:cubicBezTo>
                      <a:close/>
                      <a:moveTo>
                        <a:pt x="166688" y="135731"/>
                      </a:moveTo>
                      <a:lnTo>
                        <a:pt x="138113" y="135731"/>
                      </a:lnTo>
                      <a:cubicBezTo>
                        <a:pt x="131531" y="135731"/>
                        <a:pt x="126206" y="141065"/>
                        <a:pt x="126206" y="147638"/>
                      </a:cubicBezTo>
                      <a:cubicBezTo>
                        <a:pt x="126206" y="154219"/>
                        <a:pt x="131531" y="159544"/>
                        <a:pt x="138113" y="159544"/>
                      </a:cubicBezTo>
                      <a:lnTo>
                        <a:pt x="166688" y="159544"/>
                      </a:lnTo>
                      <a:cubicBezTo>
                        <a:pt x="173260" y="159544"/>
                        <a:pt x="178594" y="154219"/>
                        <a:pt x="178594" y="147638"/>
                      </a:cubicBezTo>
                      <a:cubicBezTo>
                        <a:pt x="178594" y="141065"/>
                        <a:pt x="173260" y="135731"/>
                        <a:pt x="166688" y="135731"/>
                      </a:cubicBezTo>
                      <a:close/>
                      <a:moveTo>
                        <a:pt x="190500" y="0"/>
                      </a:moveTo>
                      <a:lnTo>
                        <a:pt x="38100" y="0"/>
                      </a:lnTo>
                      <a:cubicBezTo>
                        <a:pt x="17050" y="0"/>
                        <a:pt x="0" y="17059"/>
                        <a:pt x="0" y="38100"/>
                      </a:cubicBezTo>
                      <a:lnTo>
                        <a:pt x="0" y="323850"/>
                      </a:lnTo>
                      <a:cubicBezTo>
                        <a:pt x="0" y="344900"/>
                        <a:pt x="17050" y="361950"/>
                        <a:pt x="38100" y="361950"/>
                      </a:cubicBezTo>
                      <a:lnTo>
                        <a:pt x="190500" y="361950"/>
                      </a:lnTo>
                      <a:cubicBezTo>
                        <a:pt x="211541" y="361950"/>
                        <a:pt x="228600" y="344900"/>
                        <a:pt x="228600" y="323850"/>
                      </a:cubicBezTo>
                      <a:lnTo>
                        <a:pt x="228600" y="38100"/>
                      </a:lnTo>
                      <a:cubicBezTo>
                        <a:pt x="228600" y="17059"/>
                        <a:pt x="211541" y="0"/>
                        <a:pt x="190500" y="0"/>
                      </a:cubicBezTo>
                      <a:close/>
                      <a:moveTo>
                        <a:pt x="123825" y="338138"/>
                      </a:moveTo>
                      <a:lnTo>
                        <a:pt x="104775" y="338138"/>
                      </a:lnTo>
                      <a:cubicBezTo>
                        <a:pt x="94250" y="338138"/>
                        <a:pt x="85725" y="329613"/>
                        <a:pt x="85725" y="319088"/>
                      </a:cubicBezTo>
                      <a:cubicBezTo>
                        <a:pt x="85725" y="308572"/>
                        <a:pt x="94250" y="300038"/>
                        <a:pt x="104775" y="300038"/>
                      </a:cubicBezTo>
                      <a:lnTo>
                        <a:pt x="123825" y="300038"/>
                      </a:lnTo>
                      <a:cubicBezTo>
                        <a:pt x="134341" y="300038"/>
                        <a:pt x="142875" y="308572"/>
                        <a:pt x="142875" y="319088"/>
                      </a:cubicBezTo>
                      <a:cubicBezTo>
                        <a:pt x="142875" y="329613"/>
                        <a:pt x="134341" y="338138"/>
                        <a:pt x="123825" y="338138"/>
                      </a:cubicBezTo>
                      <a:close/>
                      <a:moveTo>
                        <a:pt x="190500" y="266700"/>
                      </a:moveTo>
                      <a:cubicBezTo>
                        <a:pt x="190500" y="271967"/>
                        <a:pt x="186233" y="276225"/>
                        <a:pt x="180975" y="276225"/>
                      </a:cubicBezTo>
                      <a:lnTo>
                        <a:pt x="47625" y="276225"/>
                      </a:lnTo>
                      <a:cubicBezTo>
                        <a:pt x="42358" y="276225"/>
                        <a:pt x="38100" y="271967"/>
                        <a:pt x="38100" y="266700"/>
                      </a:cubicBezTo>
                      <a:lnTo>
                        <a:pt x="38100" y="66675"/>
                      </a:lnTo>
                      <a:cubicBezTo>
                        <a:pt x="38100" y="61417"/>
                        <a:pt x="42358" y="57150"/>
                        <a:pt x="47625" y="57150"/>
                      </a:cubicBezTo>
                      <a:lnTo>
                        <a:pt x="180975" y="57150"/>
                      </a:lnTo>
                      <a:cubicBezTo>
                        <a:pt x="186233" y="57150"/>
                        <a:pt x="190500" y="61417"/>
                        <a:pt x="190500" y="66675"/>
                      </a:cubicBezTo>
                      <a:lnTo>
                        <a:pt x="190500" y="26670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12E557E5-51C4-831B-ABC2-397183082580}"/>
              </a:ext>
            </a:extLst>
          </p:cNvPr>
          <p:cNvGrpSpPr/>
          <p:nvPr/>
        </p:nvGrpSpPr>
        <p:grpSpPr>
          <a:xfrm>
            <a:off x="9591774" y="-698482"/>
            <a:ext cx="3246593" cy="3575176"/>
            <a:chOff x="9591774" y="-698482"/>
            <a:chExt cx="3246593" cy="3575176"/>
          </a:xfrm>
        </p:grpSpPr>
        <p:sp>
          <p:nvSpPr>
            <p:cNvPr id="52" name="Треугольник 51">
              <a:extLst>
                <a:ext uri="{FF2B5EF4-FFF2-40B4-BE49-F238E27FC236}">
                  <a16:creationId xmlns:a16="http://schemas.microsoft.com/office/drawing/2014/main" id="{6C9672C0-06A1-18A9-1EDC-791216EEB662}"/>
                </a:ext>
              </a:extLst>
            </p:cNvPr>
            <p:cNvSpPr/>
            <p:nvPr/>
          </p:nvSpPr>
          <p:spPr>
            <a:xfrm rot="16471097">
              <a:off x="9427483" y="-534191"/>
              <a:ext cx="3575176" cy="3246593"/>
            </a:xfrm>
            <a:prstGeom prst="triangle">
              <a:avLst>
                <a:gd name="adj" fmla="val 55520"/>
              </a:avLst>
            </a:prstGeom>
            <a:solidFill>
              <a:srgbClr val="1909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3" name="Группа 52">
              <a:extLst>
                <a:ext uri="{FF2B5EF4-FFF2-40B4-BE49-F238E27FC236}">
                  <a16:creationId xmlns:a16="http://schemas.microsoft.com/office/drawing/2014/main" id="{EEAFDDEB-C29F-408B-F1A0-51BDE249E162}"/>
                </a:ext>
              </a:extLst>
            </p:cNvPr>
            <p:cNvGrpSpPr/>
            <p:nvPr/>
          </p:nvGrpSpPr>
          <p:grpSpPr>
            <a:xfrm rot="321972">
              <a:off x="10386023" y="469020"/>
              <a:ext cx="1748941" cy="923330"/>
              <a:chOff x="10443059" y="288676"/>
              <a:chExt cx="1748941" cy="923330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43B0AA8-2B9D-2F75-5272-4C67ECCA2254}"/>
                  </a:ext>
                </a:extLst>
              </p:cNvPr>
              <p:cNvSpPr txBox="1"/>
              <p:nvPr/>
            </p:nvSpPr>
            <p:spPr>
              <a:xfrm>
                <a:off x="11136553" y="288676"/>
                <a:ext cx="1055447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800" dirty="0">
                    <a:solidFill>
                      <a:srgbClr val="F5F1EA"/>
                    </a:solidFill>
                    <a:latin typeface="SBPCirce Bold" panose="020B0502020203020203" pitchFamily="34" charset="0"/>
                    <a:sym typeface="GothamPro-Light"/>
                  </a:rPr>
                  <a:t>Сервис </a:t>
                </a:r>
                <a:br>
                  <a:rPr lang="ru-RU" sz="1800" dirty="0">
                    <a:solidFill>
                      <a:srgbClr val="F5F1EA"/>
                    </a:solidFill>
                    <a:latin typeface="SBPCirce Bold" panose="020B0502020203020203" pitchFamily="34" charset="0"/>
                    <a:sym typeface="GothamPro-Light"/>
                  </a:rPr>
                </a:br>
                <a:r>
                  <a:rPr lang="ru-RU" sz="1800" dirty="0">
                    <a:solidFill>
                      <a:srgbClr val="F5F1EA"/>
                    </a:solidFill>
                    <a:latin typeface="SBPCirce Bold" panose="020B0502020203020203" pitchFamily="34" charset="0"/>
                    <a:sym typeface="GothamPro-Light"/>
                  </a:rPr>
                  <a:t>Банка </a:t>
                </a:r>
                <a:br>
                  <a:rPr lang="ru-RU" sz="1800" dirty="0">
                    <a:solidFill>
                      <a:srgbClr val="F5F1EA"/>
                    </a:solidFill>
                    <a:latin typeface="SBPCirce Bold" panose="020B0502020203020203" pitchFamily="34" charset="0"/>
                    <a:sym typeface="GothamPro-Light"/>
                  </a:rPr>
                </a:br>
                <a:r>
                  <a:rPr lang="ru-RU" sz="1800" dirty="0">
                    <a:solidFill>
                      <a:srgbClr val="F5F1EA"/>
                    </a:solidFill>
                    <a:latin typeface="SBPCirce Bold" panose="020B0502020203020203" pitchFamily="34" charset="0"/>
                    <a:sym typeface="GothamPro-Light"/>
                  </a:rPr>
                  <a:t>России</a:t>
                </a:r>
                <a:endParaRPr lang="ru-RU" dirty="0">
                  <a:solidFill>
                    <a:srgbClr val="F5F1EA"/>
                  </a:solidFill>
                </a:endParaRPr>
              </a:p>
            </p:txBody>
          </p:sp>
          <p:sp>
            <p:nvSpPr>
              <p:cNvPr id="51" name="Полилиния 50">
                <a:extLst>
                  <a:ext uri="{FF2B5EF4-FFF2-40B4-BE49-F238E27FC236}">
                    <a16:creationId xmlns:a16="http://schemas.microsoft.com/office/drawing/2014/main" id="{2DECCB18-D62B-3438-DBCB-092083F03D47}"/>
                  </a:ext>
                </a:extLst>
              </p:cNvPr>
              <p:cNvSpPr/>
              <p:nvPr/>
            </p:nvSpPr>
            <p:spPr>
              <a:xfrm>
                <a:off x="10443059" y="491380"/>
                <a:ext cx="576549" cy="517923"/>
              </a:xfrm>
              <a:custGeom>
                <a:avLst/>
                <a:gdLst/>
                <a:ahLst/>
                <a:cxnLst/>
                <a:rect l="l" t="t" r="r" b="b"/>
                <a:pathLst>
                  <a:path w="393420" h="353416">
                    <a:moveTo>
                      <a:pt x="180366" y="0"/>
                    </a:moveTo>
                    <a:cubicBezTo>
                      <a:pt x="180976" y="0"/>
                      <a:pt x="181281" y="610"/>
                      <a:pt x="181281" y="1829"/>
                    </a:cubicBezTo>
                    <a:cubicBezTo>
                      <a:pt x="181281" y="6096"/>
                      <a:pt x="179452" y="10059"/>
                      <a:pt x="175794" y="13716"/>
                    </a:cubicBezTo>
                    <a:cubicBezTo>
                      <a:pt x="173051" y="16459"/>
                      <a:pt x="171603" y="18212"/>
                      <a:pt x="171451" y="18974"/>
                    </a:cubicBezTo>
                    <a:cubicBezTo>
                      <a:pt x="171299" y="19736"/>
                      <a:pt x="172136" y="21031"/>
                      <a:pt x="173965" y="22860"/>
                    </a:cubicBezTo>
                    <a:cubicBezTo>
                      <a:pt x="176709" y="25299"/>
                      <a:pt x="180366" y="31471"/>
                      <a:pt x="184938" y="41377"/>
                    </a:cubicBezTo>
                    <a:cubicBezTo>
                      <a:pt x="189510" y="51283"/>
                      <a:pt x="192710" y="60046"/>
                      <a:pt x="194539" y="67666"/>
                    </a:cubicBezTo>
                    <a:lnTo>
                      <a:pt x="196368" y="75438"/>
                    </a:lnTo>
                    <a:lnTo>
                      <a:pt x="199111" y="65837"/>
                    </a:lnTo>
                    <a:cubicBezTo>
                      <a:pt x="200635" y="60351"/>
                      <a:pt x="203378" y="53112"/>
                      <a:pt x="207341" y="44120"/>
                    </a:cubicBezTo>
                    <a:cubicBezTo>
                      <a:pt x="211303" y="35128"/>
                      <a:pt x="214657" y="28956"/>
                      <a:pt x="217399" y="25603"/>
                    </a:cubicBezTo>
                    <a:cubicBezTo>
                      <a:pt x="221361" y="20422"/>
                      <a:pt x="221971" y="16917"/>
                      <a:pt x="219228" y="15088"/>
                    </a:cubicBezTo>
                    <a:cubicBezTo>
                      <a:pt x="214657" y="12345"/>
                      <a:pt x="212370" y="8382"/>
                      <a:pt x="212370" y="3201"/>
                    </a:cubicBezTo>
                    <a:cubicBezTo>
                      <a:pt x="212370" y="-457"/>
                      <a:pt x="213742" y="-914"/>
                      <a:pt x="216485" y="1829"/>
                    </a:cubicBezTo>
                    <a:cubicBezTo>
                      <a:pt x="217704" y="3048"/>
                      <a:pt x="227153" y="3658"/>
                      <a:pt x="244832" y="3658"/>
                    </a:cubicBezTo>
                    <a:lnTo>
                      <a:pt x="270892" y="3658"/>
                    </a:lnTo>
                    <a:lnTo>
                      <a:pt x="275464" y="8230"/>
                    </a:lnTo>
                    <a:cubicBezTo>
                      <a:pt x="278207" y="11583"/>
                      <a:pt x="280798" y="13259"/>
                      <a:pt x="283236" y="13259"/>
                    </a:cubicBezTo>
                    <a:cubicBezTo>
                      <a:pt x="285369" y="13259"/>
                      <a:pt x="288646" y="14173"/>
                      <a:pt x="293066" y="16002"/>
                    </a:cubicBezTo>
                    <a:cubicBezTo>
                      <a:pt x="297486" y="17831"/>
                      <a:pt x="300305" y="19507"/>
                      <a:pt x="301524" y="21031"/>
                    </a:cubicBezTo>
                    <a:cubicBezTo>
                      <a:pt x="302438" y="22251"/>
                      <a:pt x="302743" y="24384"/>
                      <a:pt x="302438" y="27432"/>
                    </a:cubicBezTo>
                    <a:cubicBezTo>
                      <a:pt x="302134" y="30480"/>
                      <a:pt x="301371" y="32309"/>
                      <a:pt x="300153" y="32919"/>
                    </a:cubicBezTo>
                    <a:cubicBezTo>
                      <a:pt x="299543" y="33528"/>
                      <a:pt x="297561" y="32919"/>
                      <a:pt x="294209" y="31090"/>
                    </a:cubicBezTo>
                    <a:cubicBezTo>
                      <a:pt x="292075" y="29871"/>
                      <a:pt x="289180" y="29261"/>
                      <a:pt x="285523" y="29261"/>
                    </a:cubicBezTo>
                    <a:cubicBezTo>
                      <a:pt x="280036" y="29261"/>
                      <a:pt x="275768" y="30785"/>
                      <a:pt x="272720" y="33833"/>
                    </a:cubicBezTo>
                    <a:cubicBezTo>
                      <a:pt x="269672" y="36271"/>
                      <a:pt x="266472" y="37795"/>
                      <a:pt x="263119" y="38405"/>
                    </a:cubicBezTo>
                    <a:cubicBezTo>
                      <a:pt x="259462" y="39015"/>
                      <a:pt x="255652" y="40996"/>
                      <a:pt x="251689" y="44349"/>
                    </a:cubicBezTo>
                    <a:cubicBezTo>
                      <a:pt x="247727" y="47701"/>
                      <a:pt x="244526" y="51511"/>
                      <a:pt x="242088" y="55779"/>
                    </a:cubicBezTo>
                    <a:cubicBezTo>
                      <a:pt x="239955" y="59436"/>
                      <a:pt x="238887" y="64161"/>
                      <a:pt x="238887" y="69952"/>
                    </a:cubicBezTo>
                    <a:lnTo>
                      <a:pt x="238887" y="76353"/>
                    </a:lnTo>
                    <a:cubicBezTo>
                      <a:pt x="239497" y="89459"/>
                      <a:pt x="244069" y="100432"/>
                      <a:pt x="252603" y="109271"/>
                    </a:cubicBezTo>
                    <a:cubicBezTo>
                      <a:pt x="256566" y="113538"/>
                      <a:pt x="260376" y="115672"/>
                      <a:pt x="264034" y="115672"/>
                    </a:cubicBezTo>
                    <a:cubicBezTo>
                      <a:pt x="267082" y="115672"/>
                      <a:pt x="271044" y="114148"/>
                      <a:pt x="275921" y="111100"/>
                    </a:cubicBezTo>
                    <a:cubicBezTo>
                      <a:pt x="282017" y="107442"/>
                      <a:pt x="285065" y="103937"/>
                      <a:pt x="285065" y="100584"/>
                    </a:cubicBezTo>
                    <a:cubicBezTo>
                      <a:pt x="285065" y="99060"/>
                      <a:pt x="284609" y="96622"/>
                      <a:pt x="283693" y="93269"/>
                    </a:cubicBezTo>
                    <a:cubicBezTo>
                      <a:pt x="282169" y="88697"/>
                      <a:pt x="281407" y="84582"/>
                      <a:pt x="281407" y="80925"/>
                    </a:cubicBezTo>
                    <a:cubicBezTo>
                      <a:pt x="281407" y="72390"/>
                      <a:pt x="283998" y="65532"/>
                      <a:pt x="289180" y="60351"/>
                    </a:cubicBezTo>
                    <a:cubicBezTo>
                      <a:pt x="294667" y="54255"/>
                      <a:pt x="300457" y="51207"/>
                      <a:pt x="306553" y="51207"/>
                    </a:cubicBezTo>
                    <a:cubicBezTo>
                      <a:pt x="308077" y="51207"/>
                      <a:pt x="309753" y="50673"/>
                      <a:pt x="311582" y="49606"/>
                    </a:cubicBezTo>
                    <a:cubicBezTo>
                      <a:pt x="313411" y="48540"/>
                      <a:pt x="315545" y="48616"/>
                      <a:pt x="317983" y="49835"/>
                    </a:cubicBezTo>
                    <a:cubicBezTo>
                      <a:pt x="321641" y="51054"/>
                      <a:pt x="325146" y="51969"/>
                      <a:pt x="328499" y="52578"/>
                    </a:cubicBezTo>
                    <a:cubicBezTo>
                      <a:pt x="341300" y="55017"/>
                      <a:pt x="352502" y="60960"/>
                      <a:pt x="362104" y="70409"/>
                    </a:cubicBezTo>
                    <a:cubicBezTo>
                      <a:pt x="371704" y="79858"/>
                      <a:pt x="378334" y="91745"/>
                      <a:pt x="381992" y="106071"/>
                    </a:cubicBezTo>
                    <a:cubicBezTo>
                      <a:pt x="383820" y="112776"/>
                      <a:pt x="385801" y="150571"/>
                      <a:pt x="387935" y="219456"/>
                    </a:cubicBezTo>
                    <a:cubicBezTo>
                      <a:pt x="388545" y="242926"/>
                      <a:pt x="389764" y="255727"/>
                      <a:pt x="391592" y="257861"/>
                    </a:cubicBezTo>
                    <a:cubicBezTo>
                      <a:pt x="393421" y="259690"/>
                      <a:pt x="393878" y="260909"/>
                      <a:pt x="392964" y="261519"/>
                    </a:cubicBezTo>
                    <a:cubicBezTo>
                      <a:pt x="392660" y="261823"/>
                      <a:pt x="392050" y="261976"/>
                      <a:pt x="391135" y="261976"/>
                    </a:cubicBezTo>
                    <a:cubicBezTo>
                      <a:pt x="383515" y="261976"/>
                      <a:pt x="374219" y="258928"/>
                      <a:pt x="363246" y="252832"/>
                    </a:cubicBezTo>
                    <a:cubicBezTo>
                      <a:pt x="349835" y="245517"/>
                      <a:pt x="340767" y="239573"/>
                      <a:pt x="336043" y="235001"/>
                    </a:cubicBezTo>
                    <a:cubicBezTo>
                      <a:pt x="331319" y="230429"/>
                      <a:pt x="328499" y="224790"/>
                      <a:pt x="327584" y="218085"/>
                    </a:cubicBezTo>
                    <a:cubicBezTo>
                      <a:pt x="326975" y="213513"/>
                      <a:pt x="325146" y="210922"/>
                      <a:pt x="322099" y="210312"/>
                    </a:cubicBezTo>
                    <a:cubicBezTo>
                      <a:pt x="315393" y="208788"/>
                      <a:pt x="309753" y="203302"/>
                      <a:pt x="305182" y="193853"/>
                    </a:cubicBezTo>
                    <a:cubicBezTo>
                      <a:pt x="302743" y="187757"/>
                      <a:pt x="301524" y="184404"/>
                      <a:pt x="301524" y="183795"/>
                    </a:cubicBezTo>
                    <a:cubicBezTo>
                      <a:pt x="301524" y="181661"/>
                      <a:pt x="299391" y="181661"/>
                      <a:pt x="295123" y="183795"/>
                    </a:cubicBezTo>
                    <a:cubicBezTo>
                      <a:pt x="293295" y="184709"/>
                      <a:pt x="291161" y="185166"/>
                      <a:pt x="288722" y="185166"/>
                    </a:cubicBezTo>
                    <a:cubicBezTo>
                      <a:pt x="284760" y="185166"/>
                      <a:pt x="281255" y="184099"/>
                      <a:pt x="278207" y="181966"/>
                    </a:cubicBezTo>
                    <a:cubicBezTo>
                      <a:pt x="276074" y="180442"/>
                      <a:pt x="274092" y="181051"/>
                      <a:pt x="272263" y="183795"/>
                    </a:cubicBezTo>
                    <a:cubicBezTo>
                      <a:pt x="270434" y="186233"/>
                      <a:pt x="267844" y="187452"/>
                      <a:pt x="264491" y="187452"/>
                    </a:cubicBezTo>
                    <a:cubicBezTo>
                      <a:pt x="262052" y="187452"/>
                      <a:pt x="258547" y="186690"/>
                      <a:pt x="253975" y="185166"/>
                    </a:cubicBezTo>
                    <a:cubicBezTo>
                      <a:pt x="250318" y="183947"/>
                      <a:pt x="247880" y="184099"/>
                      <a:pt x="246660" y="185623"/>
                    </a:cubicBezTo>
                    <a:cubicBezTo>
                      <a:pt x="243612" y="189586"/>
                      <a:pt x="244679" y="192177"/>
                      <a:pt x="249860" y="193396"/>
                    </a:cubicBezTo>
                    <a:cubicBezTo>
                      <a:pt x="255957" y="194920"/>
                      <a:pt x="261138" y="198501"/>
                      <a:pt x="265406" y="204140"/>
                    </a:cubicBezTo>
                    <a:cubicBezTo>
                      <a:pt x="269672" y="209779"/>
                      <a:pt x="272263" y="216561"/>
                      <a:pt x="273178" y="224485"/>
                    </a:cubicBezTo>
                    <a:cubicBezTo>
                      <a:pt x="273482" y="228448"/>
                      <a:pt x="274244" y="231267"/>
                      <a:pt x="275464" y="232944"/>
                    </a:cubicBezTo>
                    <a:cubicBezTo>
                      <a:pt x="276683" y="234620"/>
                      <a:pt x="280341" y="238506"/>
                      <a:pt x="286436" y="244602"/>
                    </a:cubicBezTo>
                    <a:lnTo>
                      <a:pt x="298781" y="256947"/>
                    </a:lnTo>
                    <a:lnTo>
                      <a:pt x="304724" y="251460"/>
                    </a:lnTo>
                    <a:cubicBezTo>
                      <a:pt x="308992" y="247803"/>
                      <a:pt x="311582" y="245974"/>
                      <a:pt x="312497" y="245974"/>
                    </a:cubicBezTo>
                    <a:cubicBezTo>
                      <a:pt x="314936" y="245669"/>
                      <a:pt x="317831" y="245517"/>
                      <a:pt x="321184" y="245517"/>
                    </a:cubicBezTo>
                    <a:cubicBezTo>
                      <a:pt x="326060" y="245517"/>
                      <a:pt x="329566" y="246126"/>
                      <a:pt x="331699" y="247345"/>
                    </a:cubicBezTo>
                    <a:cubicBezTo>
                      <a:pt x="334747" y="248869"/>
                      <a:pt x="335967" y="250546"/>
                      <a:pt x="335357" y="252375"/>
                    </a:cubicBezTo>
                    <a:cubicBezTo>
                      <a:pt x="335357" y="253594"/>
                      <a:pt x="334442" y="253899"/>
                      <a:pt x="332613" y="253289"/>
                    </a:cubicBezTo>
                    <a:cubicBezTo>
                      <a:pt x="330175" y="252679"/>
                      <a:pt x="328956" y="252832"/>
                      <a:pt x="328956" y="253746"/>
                    </a:cubicBezTo>
                    <a:cubicBezTo>
                      <a:pt x="328956" y="254661"/>
                      <a:pt x="330175" y="256032"/>
                      <a:pt x="332613" y="257861"/>
                    </a:cubicBezTo>
                    <a:cubicBezTo>
                      <a:pt x="335357" y="259690"/>
                      <a:pt x="336728" y="261976"/>
                      <a:pt x="336728" y="264719"/>
                    </a:cubicBezTo>
                    <a:cubicBezTo>
                      <a:pt x="336728" y="269901"/>
                      <a:pt x="334747" y="270815"/>
                      <a:pt x="330785" y="267462"/>
                    </a:cubicBezTo>
                    <a:cubicBezTo>
                      <a:pt x="328651" y="265633"/>
                      <a:pt x="326822" y="265481"/>
                      <a:pt x="325298" y="267005"/>
                    </a:cubicBezTo>
                    <a:cubicBezTo>
                      <a:pt x="323469" y="268834"/>
                      <a:pt x="320270" y="269748"/>
                      <a:pt x="315697" y="269748"/>
                    </a:cubicBezTo>
                    <a:cubicBezTo>
                      <a:pt x="301371" y="269748"/>
                      <a:pt x="294209" y="273558"/>
                      <a:pt x="294209" y="281178"/>
                    </a:cubicBezTo>
                    <a:cubicBezTo>
                      <a:pt x="294209" y="282702"/>
                      <a:pt x="293295" y="283998"/>
                      <a:pt x="291466" y="285064"/>
                    </a:cubicBezTo>
                    <a:cubicBezTo>
                      <a:pt x="289637" y="286131"/>
                      <a:pt x="289027" y="287884"/>
                      <a:pt x="289637" y="290322"/>
                    </a:cubicBezTo>
                    <a:cubicBezTo>
                      <a:pt x="289942" y="292456"/>
                      <a:pt x="289942" y="293751"/>
                      <a:pt x="289637" y="294208"/>
                    </a:cubicBezTo>
                    <a:cubicBezTo>
                      <a:pt x="289332" y="294666"/>
                      <a:pt x="288113" y="294589"/>
                      <a:pt x="285979" y="293980"/>
                    </a:cubicBezTo>
                    <a:cubicBezTo>
                      <a:pt x="283236" y="293370"/>
                      <a:pt x="281102" y="292303"/>
                      <a:pt x="279578" y="290779"/>
                    </a:cubicBezTo>
                    <a:cubicBezTo>
                      <a:pt x="277750" y="289255"/>
                      <a:pt x="276836" y="287198"/>
                      <a:pt x="276836" y="284607"/>
                    </a:cubicBezTo>
                    <a:cubicBezTo>
                      <a:pt x="276836" y="282016"/>
                      <a:pt x="277750" y="280111"/>
                      <a:pt x="279578" y="278892"/>
                    </a:cubicBezTo>
                    <a:cubicBezTo>
                      <a:pt x="281712" y="277978"/>
                      <a:pt x="282779" y="276606"/>
                      <a:pt x="282779" y="274777"/>
                    </a:cubicBezTo>
                    <a:cubicBezTo>
                      <a:pt x="282779" y="273253"/>
                      <a:pt x="283541" y="272034"/>
                      <a:pt x="285065" y="271120"/>
                    </a:cubicBezTo>
                    <a:cubicBezTo>
                      <a:pt x="286284" y="269901"/>
                      <a:pt x="286894" y="268529"/>
                      <a:pt x="286894" y="267005"/>
                    </a:cubicBezTo>
                    <a:cubicBezTo>
                      <a:pt x="286894" y="263957"/>
                      <a:pt x="282474" y="258623"/>
                      <a:pt x="273635" y="251003"/>
                    </a:cubicBezTo>
                    <a:cubicBezTo>
                      <a:pt x="268453" y="246736"/>
                      <a:pt x="264567" y="243916"/>
                      <a:pt x="261976" y="242545"/>
                    </a:cubicBezTo>
                    <a:cubicBezTo>
                      <a:pt x="259385" y="241173"/>
                      <a:pt x="255881" y="239954"/>
                      <a:pt x="251461" y="238887"/>
                    </a:cubicBezTo>
                    <a:cubicBezTo>
                      <a:pt x="247041" y="237820"/>
                      <a:pt x="242850" y="236677"/>
                      <a:pt x="238887" y="235458"/>
                    </a:cubicBezTo>
                    <a:cubicBezTo>
                      <a:pt x="234620" y="233325"/>
                      <a:pt x="230963" y="232258"/>
                      <a:pt x="227915" y="232258"/>
                    </a:cubicBezTo>
                    <a:cubicBezTo>
                      <a:pt x="226391" y="232258"/>
                      <a:pt x="225629" y="232563"/>
                      <a:pt x="225629" y="233172"/>
                    </a:cubicBezTo>
                    <a:cubicBezTo>
                      <a:pt x="225629" y="233782"/>
                      <a:pt x="225934" y="234391"/>
                      <a:pt x="226544" y="235001"/>
                    </a:cubicBezTo>
                    <a:cubicBezTo>
                      <a:pt x="228067" y="236525"/>
                      <a:pt x="230353" y="241707"/>
                      <a:pt x="233401" y="250546"/>
                    </a:cubicBezTo>
                    <a:cubicBezTo>
                      <a:pt x="236754" y="258775"/>
                      <a:pt x="239802" y="265938"/>
                      <a:pt x="242546" y="272034"/>
                    </a:cubicBezTo>
                    <a:cubicBezTo>
                      <a:pt x="248641" y="286665"/>
                      <a:pt x="253214" y="297333"/>
                      <a:pt x="256261" y="304038"/>
                    </a:cubicBezTo>
                    <a:cubicBezTo>
                      <a:pt x="259919" y="312573"/>
                      <a:pt x="261748" y="318059"/>
                      <a:pt x="261748" y="320497"/>
                    </a:cubicBezTo>
                    <a:cubicBezTo>
                      <a:pt x="261748" y="322021"/>
                      <a:pt x="261138" y="324003"/>
                      <a:pt x="259919" y="326441"/>
                    </a:cubicBezTo>
                    <a:cubicBezTo>
                      <a:pt x="257176" y="331318"/>
                      <a:pt x="253061" y="333756"/>
                      <a:pt x="247574" y="333756"/>
                    </a:cubicBezTo>
                    <a:cubicBezTo>
                      <a:pt x="245745" y="333756"/>
                      <a:pt x="244374" y="333604"/>
                      <a:pt x="243460" y="333299"/>
                    </a:cubicBezTo>
                    <a:cubicBezTo>
                      <a:pt x="240716" y="332689"/>
                      <a:pt x="238964" y="332537"/>
                      <a:pt x="238202" y="332842"/>
                    </a:cubicBezTo>
                    <a:cubicBezTo>
                      <a:pt x="237440" y="333147"/>
                      <a:pt x="236906" y="334366"/>
                      <a:pt x="236602" y="336499"/>
                    </a:cubicBezTo>
                    <a:cubicBezTo>
                      <a:pt x="235382" y="343815"/>
                      <a:pt x="230810" y="347472"/>
                      <a:pt x="222886" y="347472"/>
                    </a:cubicBezTo>
                    <a:cubicBezTo>
                      <a:pt x="218313" y="347472"/>
                      <a:pt x="215418" y="346863"/>
                      <a:pt x="214199" y="345643"/>
                    </a:cubicBezTo>
                    <a:cubicBezTo>
                      <a:pt x="212675" y="344119"/>
                      <a:pt x="210389" y="345034"/>
                      <a:pt x="207341" y="348387"/>
                    </a:cubicBezTo>
                    <a:cubicBezTo>
                      <a:pt x="203988" y="351739"/>
                      <a:pt x="200635" y="353416"/>
                      <a:pt x="197283" y="353416"/>
                    </a:cubicBezTo>
                    <a:cubicBezTo>
                      <a:pt x="189358" y="353416"/>
                      <a:pt x="184786" y="351282"/>
                      <a:pt x="183566" y="347015"/>
                    </a:cubicBezTo>
                    <a:cubicBezTo>
                      <a:pt x="182348" y="343662"/>
                      <a:pt x="180976" y="343357"/>
                      <a:pt x="179452" y="346101"/>
                    </a:cubicBezTo>
                    <a:cubicBezTo>
                      <a:pt x="179147" y="347015"/>
                      <a:pt x="176403" y="347472"/>
                      <a:pt x="171222" y="347472"/>
                    </a:cubicBezTo>
                    <a:cubicBezTo>
                      <a:pt x="162992" y="347472"/>
                      <a:pt x="158268" y="343967"/>
                      <a:pt x="157049" y="336957"/>
                    </a:cubicBezTo>
                    <a:cubicBezTo>
                      <a:pt x="156744" y="334823"/>
                      <a:pt x="156211" y="333604"/>
                      <a:pt x="155449" y="333299"/>
                    </a:cubicBezTo>
                    <a:cubicBezTo>
                      <a:pt x="154686" y="332994"/>
                      <a:pt x="152782" y="333147"/>
                      <a:pt x="149734" y="333756"/>
                    </a:cubicBezTo>
                    <a:cubicBezTo>
                      <a:pt x="149124" y="333756"/>
                      <a:pt x="148515" y="333832"/>
                      <a:pt x="147905" y="333985"/>
                    </a:cubicBezTo>
                    <a:cubicBezTo>
                      <a:pt x="147295" y="334137"/>
                      <a:pt x="146838" y="334213"/>
                      <a:pt x="146533" y="334213"/>
                    </a:cubicBezTo>
                    <a:cubicBezTo>
                      <a:pt x="140437" y="334213"/>
                      <a:pt x="135713" y="331165"/>
                      <a:pt x="132360" y="325069"/>
                    </a:cubicBezTo>
                    <a:cubicBezTo>
                      <a:pt x="130531" y="322021"/>
                      <a:pt x="130531" y="318669"/>
                      <a:pt x="132360" y="315011"/>
                    </a:cubicBezTo>
                    <a:cubicBezTo>
                      <a:pt x="134189" y="311353"/>
                      <a:pt x="137542" y="303276"/>
                      <a:pt x="142418" y="290779"/>
                    </a:cubicBezTo>
                    <a:cubicBezTo>
                      <a:pt x="143637" y="287731"/>
                      <a:pt x="145085" y="284379"/>
                      <a:pt x="146762" y="280721"/>
                    </a:cubicBezTo>
                    <a:cubicBezTo>
                      <a:pt x="148438" y="277063"/>
                      <a:pt x="150039" y="273558"/>
                      <a:pt x="151562" y="270205"/>
                    </a:cubicBezTo>
                    <a:cubicBezTo>
                      <a:pt x="153086" y="266853"/>
                      <a:pt x="154001" y="264871"/>
                      <a:pt x="154306" y="264262"/>
                    </a:cubicBezTo>
                    <a:cubicBezTo>
                      <a:pt x="156744" y="258775"/>
                      <a:pt x="157963" y="255727"/>
                      <a:pt x="157963" y="255118"/>
                    </a:cubicBezTo>
                    <a:cubicBezTo>
                      <a:pt x="157963" y="254813"/>
                      <a:pt x="159411" y="251155"/>
                      <a:pt x="162307" y="244145"/>
                    </a:cubicBezTo>
                    <a:cubicBezTo>
                      <a:pt x="165202" y="237135"/>
                      <a:pt x="166650" y="233325"/>
                      <a:pt x="166650" y="232715"/>
                    </a:cubicBezTo>
                    <a:cubicBezTo>
                      <a:pt x="166650" y="232105"/>
                      <a:pt x="166193" y="231801"/>
                      <a:pt x="165279" y="231801"/>
                    </a:cubicBezTo>
                    <a:cubicBezTo>
                      <a:pt x="163145" y="231801"/>
                      <a:pt x="158420" y="233248"/>
                      <a:pt x="151106" y="236144"/>
                    </a:cubicBezTo>
                    <a:cubicBezTo>
                      <a:pt x="143790" y="239040"/>
                      <a:pt x="139675" y="240487"/>
                      <a:pt x="138761" y="240487"/>
                    </a:cubicBezTo>
                    <a:cubicBezTo>
                      <a:pt x="135104" y="240487"/>
                      <a:pt x="131750" y="241859"/>
                      <a:pt x="128702" y="244602"/>
                    </a:cubicBezTo>
                    <a:cubicBezTo>
                      <a:pt x="124435" y="247650"/>
                      <a:pt x="121997" y="249174"/>
                      <a:pt x="121387" y="249174"/>
                    </a:cubicBezTo>
                    <a:cubicBezTo>
                      <a:pt x="120778" y="249174"/>
                      <a:pt x="120016" y="249936"/>
                      <a:pt x="119102" y="251460"/>
                    </a:cubicBezTo>
                    <a:cubicBezTo>
                      <a:pt x="118187" y="252984"/>
                      <a:pt x="117425" y="253746"/>
                      <a:pt x="116815" y="253746"/>
                    </a:cubicBezTo>
                    <a:cubicBezTo>
                      <a:pt x="116206" y="253746"/>
                      <a:pt x="114605" y="255042"/>
                      <a:pt x="112015" y="257632"/>
                    </a:cubicBezTo>
                    <a:cubicBezTo>
                      <a:pt x="109424" y="260223"/>
                      <a:pt x="107519" y="262585"/>
                      <a:pt x="106300" y="264719"/>
                    </a:cubicBezTo>
                    <a:cubicBezTo>
                      <a:pt x="105995" y="265024"/>
                      <a:pt x="105842" y="265633"/>
                      <a:pt x="105842" y="266548"/>
                    </a:cubicBezTo>
                    <a:cubicBezTo>
                      <a:pt x="105842" y="269596"/>
                      <a:pt x="108128" y="273406"/>
                      <a:pt x="112700" y="277978"/>
                    </a:cubicBezTo>
                    <a:cubicBezTo>
                      <a:pt x="115139" y="280416"/>
                      <a:pt x="116358" y="282855"/>
                      <a:pt x="116358" y="285293"/>
                    </a:cubicBezTo>
                    <a:cubicBezTo>
                      <a:pt x="116358" y="288036"/>
                      <a:pt x="114682" y="290322"/>
                      <a:pt x="111329" y="292151"/>
                    </a:cubicBezTo>
                    <a:cubicBezTo>
                      <a:pt x="108281" y="293980"/>
                      <a:pt x="106223" y="294742"/>
                      <a:pt x="105157" y="294437"/>
                    </a:cubicBezTo>
                    <a:cubicBezTo>
                      <a:pt x="104090" y="294132"/>
                      <a:pt x="103709" y="292761"/>
                      <a:pt x="104014" y="290322"/>
                    </a:cubicBezTo>
                    <a:cubicBezTo>
                      <a:pt x="104623" y="287884"/>
                      <a:pt x="103861" y="286207"/>
                      <a:pt x="101728" y="285293"/>
                    </a:cubicBezTo>
                    <a:cubicBezTo>
                      <a:pt x="99899" y="284379"/>
                      <a:pt x="98375" y="282245"/>
                      <a:pt x="97156" y="278892"/>
                    </a:cubicBezTo>
                    <a:cubicBezTo>
                      <a:pt x="95936" y="275539"/>
                      <a:pt x="94489" y="273330"/>
                      <a:pt x="92812" y="272263"/>
                    </a:cubicBezTo>
                    <a:cubicBezTo>
                      <a:pt x="91136" y="271196"/>
                      <a:pt x="86945" y="270358"/>
                      <a:pt x="80239" y="269748"/>
                    </a:cubicBezTo>
                    <a:cubicBezTo>
                      <a:pt x="72314" y="269139"/>
                      <a:pt x="68047" y="268224"/>
                      <a:pt x="67437" y="267005"/>
                    </a:cubicBezTo>
                    <a:cubicBezTo>
                      <a:pt x="66828" y="265786"/>
                      <a:pt x="65609" y="265176"/>
                      <a:pt x="63780" y="265176"/>
                    </a:cubicBezTo>
                    <a:cubicBezTo>
                      <a:pt x="61951" y="265176"/>
                      <a:pt x="61037" y="265938"/>
                      <a:pt x="61037" y="267462"/>
                    </a:cubicBezTo>
                    <a:cubicBezTo>
                      <a:pt x="61037" y="269901"/>
                      <a:pt x="60275" y="270358"/>
                      <a:pt x="58751" y="268834"/>
                    </a:cubicBezTo>
                    <a:cubicBezTo>
                      <a:pt x="57837" y="267615"/>
                      <a:pt x="57227" y="266091"/>
                      <a:pt x="56923" y="264262"/>
                    </a:cubicBezTo>
                    <a:cubicBezTo>
                      <a:pt x="56617" y="261214"/>
                      <a:pt x="57989" y="258928"/>
                      <a:pt x="61037" y="257404"/>
                    </a:cubicBezTo>
                    <a:cubicBezTo>
                      <a:pt x="64390" y="255880"/>
                      <a:pt x="65457" y="254356"/>
                      <a:pt x="64238" y="252832"/>
                    </a:cubicBezTo>
                    <a:cubicBezTo>
                      <a:pt x="63628" y="251917"/>
                      <a:pt x="62561" y="251765"/>
                      <a:pt x="61037" y="252375"/>
                    </a:cubicBezTo>
                    <a:cubicBezTo>
                      <a:pt x="59208" y="252679"/>
                      <a:pt x="58294" y="252070"/>
                      <a:pt x="58294" y="250546"/>
                    </a:cubicBezTo>
                    <a:cubicBezTo>
                      <a:pt x="58294" y="247498"/>
                      <a:pt x="62103" y="245821"/>
                      <a:pt x="69724" y="245517"/>
                    </a:cubicBezTo>
                    <a:lnTo>
                      <a:pt x="71552" y="245517"/>
                    </a:lnTo>
                    <a:cubicBezTo>
                      <a:pt x="80392" y="245517"/>
                      <a:pt x="86335" y="247650"/>
                      <a:pt x="89383" y="251917"/>
                    </a:cubicBezTo>
                    <a:cubicBezTo>
                      <a:pt x="90907" y="254356"/>
                      <a:pt x="92279" y="255575"/>
                      <a:pt x="93498" y="255575"/>
                    </a:cubicBezTo>
                    <a:cubicBezTo>
                      <a:pt x="95328" y="255575"/>
                      <a:pt x="99899" y="251917"/>
                      <a:pt x="107214" y="244602"/>
                    </a:cubicBezTo>
                    <a:cubicBezTo>
                      <a:pt x="113310" y="238811"/>
                      <a:pt x="116968" y="235077"/>
                      <a:pt x="118187" y="233401"/>
                    </a:cubicBezTo>
                    <a:cubicBezTo>
                      <a:pt x="119407" y="231724"/>
                      <a:pt x="120168" y="228905"/>
                      <a:pt x="120473" y="224943"/>
                    </a:cubicBezTo>
                    <a:cubicBezTo>
                      <a:pt x="121082" y="219456"/>
                      <a:pt x="122150" y="214884"/>
                      <a:pt x="123673" y="211227"/>
                    </a:cubicBezTo>
                    <a:cubicBezTo>
                      <a:pt x="124893" y="207874"/>
                      <a:pt x="127483" y="204369"/>
                      <a:pt x="131446" y="200711"/>
                    </a:cubicBezTo>
                    <a:cubicBezTo>
                      <a:pt x="135409" y="197053"/>
                      <a:pt x="139066" y="194767"/>
                      <a:pt x="142418" y="193853"/>
                    </a:cubicBezTo>
                    <a:cubicBezTo>
                      <a:pt x="147905" y="192329"/>
                      <a:pt x="149124" y="189281"/>
                      <a:pt x="146076" y="184709"/>
                    </a:cubicBezTo>
                    <a:cubicBezTo>
                      <a:pt x="144857" y="183185"/>
                      <a:pt x="143485" y="183033"/>
                      <a:pt x="141961" y="184252"/>
                    </a:cubicBezTo>
                    <a:cubicBezTo>
                      <a:pt x="139218" y="185471"/>
                      <a:pt x="135865" y="186385"/>
                      <a:pt x="131903" y="186995"/>
                    </a:cubicBezTo>
                    <a:cubicBezTo>
                      <a:pt x="127331" y="187605"/>
                      <a:pt x="123978" y="186538"/>
                      <a:pt x="121845" y="183795"/>
                    </a:cubicBezTo>
                    <a:cubicBezTo>
                      <a:pt x="119711" y="181051"/>
                      <a:pt x="117425" y="180442"/>
                      <a:pt x="114986" y="181966"/>
                    </a:cubicBezTo>
                    <a:cubicBezTo>
                      <a:pt x="111634" y="184404"/>
                      <a:pt x="108434" y="185623"/>
                      <a:pt x="105385" y="185623"/>
                    </a:cubicBezTo>
                    <a:cubicBezTo>
                      <a:pt x="103252" y="185623"/>
                      <a:pt x="100661" y="184861"/>
                      <a:pt x="97613" y="183337"/>
                    </a:cubicBezTo>
                    <a:lnTo>
                      <a:pt x="92584" y="180594"/>
                    </a:lnTo>
                    <a:lnTo>
                      <a:pt x="90755" y="187452"/>
                    </a:lnTo>
                    <a:cubicBezTo>
                      <a:pt x="87402" y="199644"/>
                      <a:pt x="81306" y="207112"/>
                      <a:pt x="72467" y="209855"/>
                    </a:cubicBezTo>
                    <a:cubicBezTo>
                      <a:pt x="69114" y="211074"/>
                      <a:pt x="66980" y="212446"/>
                      <a:pt x="66066" y="213970"/>
                    </a:cubicBezTo>
                    <a:cubicBezTo>
                      <a:pt x="65152" y="215494"/>
                      <a:pt x="64238" y="218999"/>
                      <a:pt x="63323" y="224485"/>
                    </a:cubicBezTo>
                    <a:cubicBezTo>
                      <a:pt x="62408" y="231496"/>
                      <a:pt x="57989" y="236982"/>
                      <a:pt x="50064" y="240945"/>
                    </a:cubicBezTo>
                    <a:cubicBezTo>
                      <a:pt x="48845" y="241554"/>
                      <a:pt x="46254" y="243231"/>
                      <a:pt x="42292" y="245974"/>
                    </a:cubicBezTo>
                    <a:cubicBezTo>
                      <a:pt x="33757" y="252984"/>
                      <a:pt x="23394" y="257709"/>
                      <a:pt x="11202" y="260147"/>
                    </a:cubicBezTo>
                    <a:cubicBezTo>
                      <a:pt x="4497" y="261976"/>
                      <a:pt x="839" y="262585"/>
                      <a:pt x="229" y="261976"/>
                    </a:cubicBezTo>
                    <a:cubicBezTo>
                      <a:pt x="-380" y="261366"/>
                      <a:pt x="229" y="259690"/>
                      <a:pt x="2058" y="256947"/>
                    </a:cubicBezTo>
                    <a:cubicBezTo>
                      <a:pt x="5106" y="252070"/>
                      <a:pt x="6630" y="221285"/>
                      <a:pt x="6630" y="164592"/>
                    </a:cubicBezTo>
                    <a:cubicBezTo>
                      <a:pt x="6630" y="145695"/>
                      <a:pt x="6935" y="133274"/>
                      <a:pt x="7544" y="127330"/>
                    </a:cubicBezTo>
                    <a:cubicBezTo>
                      <a:pt x="8154" y="121387"/>
                      <a:pt x="9983" y="112929"/>
                      <a:pt x="13031" y="101956"/>
                    </a:cubicBezTo>
                    <a:cubicBezTo>
                      <a:pt x="18517" y="82144"/>
                      <a:pt x="28576" y="68428"/>
                      <a:pt x="43206" y="60808"/>
                    </a:cubicBezTo>
                    <a:cubicBezTo>
                      <a:pt x="55703" y="54102"/>
                      <a:pt x="66980" y="50749"/>
                      <a:pt x="77039" y="50749"/>
                    </a:cubicBezTo>
                    <a:cubicBezTo>
                      <a:pt x="86487" y="50749"/>
                      <a:pt x="95022" y="53493"/>
                      <a:pt x="102642" y="58979"/>
                    </a:cubicBezTo>
                    <a:cubicBezTo>
                      <a:pt x="108738" y="63246"/>
                      <a:pt x="111786" y="70409"/>
                      <a:pt x="111786" y="80467"/>
                    </a:cubicBezTo>
                    <a:cubicBezTo>
                      <a:pt x="111786" y="83820"/>
                      <a:pt x="111329" y="87630"/>
                      <a:pt x="110414" y="91897"/>
                    </a:cubicBezTo>
                    <a:cubicBezTo>
                      <a:pt x="110110" y="93421"/>
                      <a:pt x="109805" y="94869"/>
                      <a:pt x="109500" y="96241"/>
                    </a:cubicBezTo>
                    <a:cubicBezTo>
                      <a:pt x="109195" y="97612"/>
                      <a:pt x="108967" y="98679"/>
                      <a:pt x="108814" y="99441"/>
                    </a:cubicBezTo>
                    <a:cubicBezTo>
                      <a:pt x="108662" y="100203"/>
                      <a:pt x="108586" y="100889"/>
                      <a:pt x="108586" y="101499"/>
                    </a:cubicBezTo>
                    <a:cubicBezTo>
                      <a:pt x="108586" y="102413"/>
                      <a:pt x="109195" y="103785"/>
                      <a:pt x="110414" y="105613"/>
                    </a:cubicBezTo>
                    <a:cubicBezTo>
                      <a:pt x="112548" y="108052"/>
                      <a:pt x="115825" y="110338"/>
                      <a:pt x="120245" y="112471"/>
                    </a:cubicBezTo>
                    <a:cubicBezTo>
                      <a:pt x="124664" y="114605"/>
                      <a:pt x="128093" y="115672"/>
                      <a:pt x="130531" y="115672"/>
                    </a:cubicBezTo>
                    <a:cubicBezTo>
                      <a:pt x="133579" y="115672"/>
                      <a:pt x="137237" y="113386"/>
                      <a:pt x="141504" y="108814"/>
                    </a:cubicBezTo>
                    <a:cubicBezTo>
                      <a:pt x="146686" y="103327"/>
                      <a:pt x="150115" y="98374"/>
                      <a:pt x="151791" y="93955"/>
                    </a:cubicBezTo>
                    <a:cubicBezTo>
                      <a:pt x="153467" y="89535"/>
                      <a:pt x="154306" y="82906"/>
                      <a:pt x="154306" y="74067"/>
                    </a:cubicBezTo>
                    <a:cubicBezTo>
                      <a:pt x="154306" y="64008"/>
                      <a:pt x="152934" y="56998"/>
                      <a:pt x="150191" y="53035"/>
                    </a:cubicBezTo>
                    <a:cubicBezTo>
                      <a:pt x="145314" y="46025"/>
                      <a:pt x="139066" y="41453"/>
                      <a:pt x="131446" y="39319"/>
                    </a:cubicBezTo>
                    <a:cubicBezTo>
                      <a:pt x="127788" y="38405"/>
                      <a:pt x="124741" y="37033"/>
                      <a:pt x="122302" y="35205"/>
                    </a:cubicBezTo>
                    <a:cubicBezTo>
                      <a:pt x="118034" y="31242"/>
                      <a:pt x="113158" y="29261"/>
                      <a:pt x="107671" y="29261"/>
                    </a:cubicBezTo>
                    <a:cubicBezTo>
                      <a:pt x="104623" y="29261"/>
                      <a:pt x="101575" y="30023"/>
                      <a:pt x="98527" y="31547"/>
                    </a:cubicBezTo>
                    <a:cubicBezTo>
                      <a:pt x="95784" y="32766"/>
                      <a:pt x="93803" y="32614"/>
                      <a:pt x="92584" y="31090"/>
                    </a:cubicBezTo>
                    <a:cubicBezTo>
                      <a:pt x="90145" y="27127"/>
                      <a:pt x="89840" y="23775"/>
                      <a:pt x="91669" y="21031"/>
                    </a:cubicBezTo>
                    <a:cubicBezTo>
                      <a:pt x="92279" y="19812"/>
                      <a:pt x="94946" y="18212"/>
                      <a:pt x="99670" y="16231"/>
                    </a:cubicBezTo>
                    <a:cubicBezTo>
                      <a:pt x="104394" y="14250"/>
                      <a:pt x="107824" y="13259"/>
                      <a:pt x="109958" y="13259"/>
                    </a:cubicBezTo>
                    <a:cubicBezTo>
                      <a:pt x="112091" y="13259"/>
                      <a:pt x="114834" y="11583"/>
                      <a:pt x="118187" y="8230"/>
                    </a:cubicBezTo>
                    <a:lnTo>
                      <a:pt x="122759" y="3658"/>
                    </a:lnTo>
                    <a:lnTo>
                      <a:pt x="148362" y="3658"/>
                    </a:lnTo>
                    <a:cubicBezTo>
                      <a:pt x="165431" y="3658"/>
                      <a:pt x="174727" y="3048"/>
                      <a:pt x="176251" y="1829"/>
                    </a:cubicBezTo>
                    <a:cubicBezTo>
                      <a:pt x="178690" y="610"/>
                      <a:pt x="180061" y="0"/>
                      <a:pt x="180366" y="0"/>
                    </a:cubicBezTo>
                    <a:close/>
                  </a:path>
                </a:pathLst>
              </a:custGeom>
              <a:solidFill>
                <a:srgbClr val="F5F1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id="{E067C1DF-1808-3270-DECD-37D8353FD896}"/>
              </a:ext>
            </a:extLst>
          </p:cNvPr>
          <p:cNvGrpSpPr/>
          <p:nvPr/>
        </p:nvGrpSpPr>
        <p:grpSpPr>
          <a:xfrm>
            <a:off x="953701" y="2094535"/>
            <a:ext cx="9906148" cy="887327"/>
            <a:chOff x="953701" y="2094535"/>
            <a:chExt cx="9906148" cy="887327"/>
          </a:xfrm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FF9EBB86-8055-40F5-D56D-DB4A9E85E853}"/>
                </a:ext>
              </a:extLst>
            </p:cNvPr>
            <p:cNvSpPr/>
            <p:nvPr/>
          </p:nvSpPr>
          <p:spPr>
            <a:xfrm>
              <a:off x="2566758" y="2094535"/>
              <a:ext cx="6680034" cy="7755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4800" dirty="0">
                  <a:solidFill>
                    <a:srgbClr val="0095D6"/>
                  </a:solidFill>
                  <a:latin typeface="SBPCirce Bold" panose="020B0502020203020203" pitchFamily="34" charset="0"/>
                </a:rPr>
                <a:t>Платёжная ссылка СБП</a:t>
              </a:r>
            </a:p>
          </p:txBody>
        </p:sp>
        <p:sp>
          <p:nvSpPr>
            <p:cNvPr id="56" name="Прямоугольник 55">
              <a:extLst>
                <a:ext uri="{FF2B5EF4-FFF2-40B4-BE49-F238E27FC236}">
                  <a16:creationId xmlns:a16="http://schemas.microsoft.com/office/drawing/2014/main" id="{D4516C1B-CCFD-3EB4-339E-E65DAA4E1050}"/>
                </a:ext>
              </a:extLst>
            </p:cNvPr>
            <p:cNvSpPr/>
            <p:nvPr/>
          </p:nvSpPr>
          <p:spPr>
            <a:xfrm>
              <a:off x="953701" y="2720252"/>
              <a:ext cx="990614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100" i="1" dirty="0">
                  <a:solidFill>
                    <a:srgbClr val="19093F"/>
                  </a:solidFill>
                  <a:latin typeface="SBPCirce Light" panose="020B0402020203020203" pitchFamily="34" charset="-52"/>
                </a:rPr>
                <a:t>https://qr.nspk.ru/AS10001VKETDGSGT9C4QUDBIJNBR5UNH?type=01&amp;bank=100000000006&amp;crc=4857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302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834772-A479-FEDE-F949-6127BC21B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17" y="1526999"/>
            <a:ext cx="1793886" cy="427524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7D187AD-315E-4F49-935F-8885484F166E}"/>
              </a:ext>
            </a:extLst>
          </p:cNvPr>
          <p:cNvSpPr/>
          <p:nvPr/>
        </p:nvSpPr>
        <p:spPr>
          <a:xfrm>
            <a:off x="413207" y="411063"/>
            <a:ext cx="12595740" cy="79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  <a:sym typeface="GothamPro-Light"/>
              </a:rPr>
              <a:t>Иногда они </a:t>
            </a:r>
            <a:r>
              <a:rPr lang="ru-RU" sz="5400" dirty="0">
                <a:solidFill>
                  <a:srgbClr val="E50444"/>
                </a:solidFill>
                <a:latin typeface="SBPCirce Bold" panose="020B0502020203020203" pitchFamily="34" charset="0"/>
                <a:sym typeface="GothamPro-Light"/>
              </a:rPr>
              <a:t>не возвращаются!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D58BE5-3925-B7AD-DD75-F78D8FCF2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108" y="1526999"/>
            <a:ext cx="1504254" cy="427524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E6257E7-8020-5548-4503-BBDF94FD0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4654" y="1526999"/>
            <a:ext cx="1425082" cy="4275248"/>
          </a:xfrm>
          <a:prstGeom prst="rect">
            <a:avLst/>
          </a:prstGeom>
        </p:spPr>
      </p:pic>
      <p:sp>
        <p:nvSpPr>
          <p:cNvPr id="11" name="Полилиния 10">
            <a:extLst>
              <a:ext uri="{FF2B5EF4-FFF2-40B4-BE49-F238E27FC236}">
                <a16:creationId xmlns:a16="http://schemas.microsoft.com/office/drawing/2014/main" id="{7E0C0262-FBDF-BA19-BA2D-55B8CAA31857}"/>
              </a:ext>
            </a:extLst>
          </p:cNvPr>
          <p:cNvSpPr/>
          <p:nvPr/>
        </p:nvSpPr>
        <p:spPr>
          <a:xfrm>
            <a:off x="5247325" y="4028265"/>
            <a:ext cx="2417804" cy="311164"/>
          </a:xfrm>
          <a:custGeom>
            <a:avLst/>
            <a:gdLst>
              <a:gd name="connsiteX0" fmla="*/ 0 w 2183364"/>
              <a:gd name="connsiteY0" fmla="*/ 18662 h 18662"/>
              <a:gd name="connsiteX1" fmla="*/ 2183364 w 2183364"/>
              <a:gd name="connsiteY1" fmla="*/ 0 h 18662"/>
              <a:gd name="connsiteX0" fmla="*/ 0 w 2183364"/>
              <a:gd name="connsiteY0" fmla="*/ 18662 h 147308"/>
              <a:gd name="connsiteX1" fmla="*/ 2183364 w 2183364"/>
              <a:gd name="connsiteY1" fmla="*/ 0 h 147308"/>
              <a:gd name="connsiteX0" fmla="*/ 0 w 2183364"/>
              <a:gd name="connsiteY0" fmla="*/ 18662 h 240269"/>
              <a:gd name="connsiteX1" fmla="*/ 2183364 w 2183364"/>
              <a:gd name="connsiteY1" fmla="*/ 0 h 240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83364" h="240269">
                <a:moveTo>
                  <a:pt x="0" y="18662"/>
                </a:moveTo>
                <a:cubicBezTo>
                  <a:pt x="709127" y="311021"/>
                  <a:pt x="1436915" y="323461"/>
                  <a:pt x="2183364" y="0"/>
                </a:cubicBezTo>
              </a:path>
            </a:pathLst>
          </a:custGeom>
          <a:noFill/>
          <a:ln w="79375">
            <a:solidFill>
              <a:srgbClr val="E50444"/>
            </a:solidFill>
            <a:tailEnd type="triangle" w="med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DA59B64-EF5F-11E1-B818-46353AAE64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323" r="2"/>
          <a:stretch/>
        </p:blipFill>
        <p:spPr>
          <a:xfrm>
            <a:off x="0" y="2673023"/>
            <a:ext cx="3342697" cy="3129224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2863B04C-11C8-A337-58FD-991C920F02F1}"/>
              </a:ext>
            </a:extLst>
          </p:cNvPr>
          <p:cNvGrpSpPr/>
          <p:nvPr/>
        </p:nvGrpSpPr>
        <p:grpSpPr>
          <a:xfrm>
            <a:off x="4845180" y="1417871"/>
            <a:ext cx="2317408" cy="1370848"/>
            <a:chOff x="4305080" y="1382925"/>
            <a:chExt cx="2317408" cy="1370848"/>
          </a:xfrm>
        </p:grpSpPr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id="{9B8C98ED-C2AD-D617-E24B-B4487597C03E}"/>
                </a:ext>
              </a:extLst>
            </p:cNvPr>
            <p:cNvGrpSpPr/>
            <p:nvPr/>
          </p:nvGrpSpPr>
          <p:grpSpPr>
            <a:xfrm>
              <a:off x="4460853" y="1382925"/>
              <a:ext cx="2161635" cy="1370848"/>
              <a:chOff x="4460853" y="1382925"/>
              <a:chExt cx="2161635" cy="1370848"/>
            </a:xfrm>
          </p:grpSpPr>
          <p:sp>
            <p:nvSpPr>
              <p:cNvPr id="20" name="Полилиния 19">
                <a:extLst>
                  <a:ext uri="{FF2B5EF4-FFF2-40B4-BE49-F238E27FC236}">
                    <a16:creationId xmlns:a16="http://schemas.microsoft.com/office/drawing/2014/main" id="{60494558-5BF5-29A0-6A50-E1F256E13C1E}"/>
                  </a:ext>
                </a:extLst>
              </p:cNvPr>
              <p:cNvSpPr/>
              <p:nvPr/>
            </p:nvSpPr>
            <p:spPr>
              <a:xfrm>
                <a:off x="4460853" y="1382925"/>
                <a:ext cx="2161635" cy="1370848"/>
              </a:xfrm>
              <a:custGeom>
                <a:avLst/>
                <a:gdLst/>
                <a:ahLst/>
                <a:cxnLst/>
                <a:rect l="l" t="t" r="r" b="b"/>
                <a:pathLst>
                  <a:path w="454914" h="288493">
                    <a:moveTo>
                      <a:pt x="267918" y="0"/>
                    </a:moveTo>
                    <a:cubicBezTo>
                      <a:pt x="287121" y="0"/>
                      <a:pt x="303733" y="7011"/>
                      <a:pt x="317753" y="21031"/>
                    </a:cubicBezTo>
                    <a:cubicBezTo>
                      <a:pt x="328117" y="31395"/>
                      <a:pt x="335127" y="44806"/>
                      <a:pt x="338785" y="61265"/>
                    </a:cubicBezTo>
                    <a:cubicBezTo>
                      <a:pt x="339090" y="63094"/>
                      <a:pt x="339699" y="64161"/>
                      <a:pt x="340613" y="64466"/>
                    </a:cubicBezTo>
                    <a:cubicBezTo>
                      <a:pt x="341528" y="64770"/>
                      <a:pt x="343967" y="65227"/>
                      <a:pt x="347929" y="65837"/>
                    </a:cubicBezTo>
                    <a:cubicBezTo>
                      <a:pt x="363779" y="67361"/>
                      <a:pt x="377723" y="74219"/>
                      <a:pt x="389762" y="86411"/>
                    </a:cubicBezTo>
                    <a:cubicBezTo>
                      <a:pt x="401802" y="98603"/>
                      <a:pt x="408737" y="112929"/>
                      <a:pt x="410565" y="129388"/>
                    </a:cubicBezTo>
                    <a:cubicBezTo>
                      <a:pt x="410870" y="132131"/>
                      <a:pt x="411251" y="134036"/>
                      <a:pt x="411708" y="135103"/>
                    </a:cubicBezTo>
                    <a:cubicBezTo>
                      <a:pt x="412165" y="136170"/>
                      <a:pt x="412699" y="136855"/>
                      <a:pt x="413309" y="137160"/>
                    </a:cubicBezTo>
                    <a:cubicBezTo>
                      <a:pt x="413918" y="137465"/>
                      <a:pt x="415137" y="137770"/>
                      <a:pt x="416966" y="138075"/>
                    </a:cubicBezTo>
                    <a:cubicBezTo>
                      <a:pt x="424586" y="139294"/>
                      <a:pt x="431825" y="143104"/>
                      <a:pt x="438683" y="149505"/>
                    </a:cubicBezTo>
                    <a:cubicBezTo>
                      <a:pt x="445541" y="155905"/>
                      <a:pt x="450189" y="163221"/>
                      <a:pt x="452628" y="171450"/>
                    </a:cubicBezTo>
                    <a:cubicBezTo>
                      <a:pt x="454152" y="176937"/>
                      <a:pt x="454914" y="181813"/>
                      <a:pt x="454914" y="186081"/>
                    </a:cubicBezTo>
                    <a:cubicBezTo>
                      <a:pt x="454914" y="198882"/>
                      <a:pt x="450342" y="210007"/>
                      <a:pt x="441197" y="219456"/>
                    </a:cubicBezTo>
                    <a:cubicBezTo>
                      <a:pt x="432053" y="228905"/>
                      <a:pt x="420319" y="233629"/>
                      <a:pt x="405993" y="233629"/>
                    </a:cubicBezTo>
                    <a:lnTo>
                      <a:pt x="394106" y="233629"/>
                    </a:lnTo>
                    <a:lnTo>
                      <a:pt x="389991" y="238659"/>
                    </a:lnTo>
                    <a:cubicBezTo>
                      <a:pt x="387248" y="242316"/>
                      <a:pt x="382828" y="246355"/>
                      <a:pt x="376733" y="250774"/>
                    </a:cubicBezTo>
                    <a:cubicBezTo>
                      <a:pt x="370636" y="255194"/>
                      <a:pt x="365150" y="258471"/>
                      <a:pt x="360273" y="260604"/>
                    </a:cubicBezTo>
                    <a:cubicBezTo>
                      <a:pt x="352958" y="263347"/>
                      <a:pt x="344119" y="264719"/>
                      <a:pt x="333755" y="264719"/>
                    </a:cubicBezTo>
                    <a:cubicBezTo>
                      <a:pt x="326745" y="264719"/>
                      <a:pt x="320802" y="264109"/>
                      <a:pt x="315925" y="262890"/>
                    </a:cubicBezTo>
                    <a:lnTo>
                      <a:pt x="306324" y="260147"/>
                    </a:lnTo>
                    <a:lnTo>
                      <a:pt x="300837" y="266091"/>
                    </a:lnTo>
                    <a:cubicBezTo>
                      <a:pt x="287426" y="281026"/>
                      <a:pt x="270053" y="288493"/>
                      <a:pt x="248717" y="288493"/>
                    </a:cubicBezTo>
                    <a:cubicBezTo>
                      <a:pt x="227685" y="288493"/>
                      <a:pt x="210007" y="280873"/>
                      <a:pt x="195682" y="265633"/>
                    </a:cubicBezTo>
                    <a:lnTo>
                      <a:pt x="188366" y="257861"/>
                    </a:lnTo>
                    <a:lnTo>
                      <a:pt x="180594" y="261061"/>
                    </a:lnTo>
                    <a:cubicBezTo>
                      <a:pt x="171755" y="265329"/>
                      <a:pt x="161848" y="267462"/>
                      <a:pt x="150876" y="267462"/>
                    </a:cubicBezTo>
                    <a:cubicBezTo>
                      <a:pt x="136855" y="267462"/>
                      <a:pt x="123596" y="263500"/>
                      <a:pt x="111099" y="255575"/>
                    </a:cubicBezTo>
                    <a:lnTo>
                      <a:pt x="103327" y="250546"/>
                    </a:lnTo>
                    <a:lnTo>
                      <a:pt x="95097" y="253289"/>
                    </a:lnTo>
                    <a:cubicBezTo>
                      <a:pt x="87172" y="256032"/>
                      <a:pt x="79247" y="257404"/>
                      <a:pt x="71323" y="257404"/>
                    </a:cubicBezTo>
                    <a:cubicBezTo>
                      <a:pt x="51206" y="257404"/>
                      <a:pt x="34137" y="249936"/>
                      <a:pt x="20117" y="235001"/>
                    </a:cubicBezTo>
                    <a:cubicBezTo>
                      <a:pt x="6705" y="220675"/>
                      <a:pt x="0" y="204216"/>
                      <a:pt x="0" y="185623"/>
                    </a:cubicBezTo>
                    <a:cubicBezTo>
                      <a:pt x="0" y="175870"/>
                      <a:pt x="1676" y="167031"/>
                      <a:pt x="5029" y="159106"/>
                    </a:cubicBezTo>
                    <a:cubicBezTo>
                      <a:pt x="15087" y="133807"/>
                      <a:pt x="35356" y="118872"/>
                      <a:pt x="65836" y="114300"/>
                    </a:cubicBezTo>
                    <a:lnTo>
                      <a:pt x="71780" y="112929"/>
                    </a:lnTo>
                    <a:lnTo>
                      <a:pt x="73609" y="101499"/>
                    </a:lnTo>
                    <a:cubicBezTo>
                      <a:pt x="74828" y="92355"/>
                      <a:pt x="76352" y="85649"/>
                      <a:pt x="78181" y="81382"/>
                    </a:cubicBezTo>
                    <a:cubicBezTo>
                      <a:pt x="83058" y="68885"/>
                      <a:pt x="91592" y="56998"/>
                      <a:pt x="103784" y="45720"/>
                    </a:cubicBezTo>
                    <a:cubicBezTo>
                      <a:pt x="108661" y="41148"/>
                      <a:pt x="115595" y="36729"/>
                      <a:pt x="124587" y="32461"/>
                    </a:cubicBezTo>
                    <a:cubicBezTo>
                      <a:pt x="133578" y="28194"/>
                      <a:pt x="141427" y="25451"/>
                      <a:pt x="148132" y="24232"/>
                    </a:cubicBezTo>
                    <a:cubicBezTo>
                      <a:pt x="153314" y="23317"/>
                      <a:pt x="158648" y="22860"/>
                      <a:pt x="164134" y="22860"/>
                    </a:cubicBezTo>
                    <a:cubicBezTo>
                      <a:pt x="175717" y="22860"/>
                      <a:pt x="186232" y="24537"/>
                      <a:pt x="195682" y="27889"/>
                    </a:cubicBezTo>
                    <a:lnTo>
                      <a:pt x="207111" y="32004"/>
                    </a:lnTo>
                    <a:lnTo>
                      <a:pt x="217170" y="21946"/>
                    </a:lnTo>
                    <a:cubicBezTo>
                      <a:pt x="228447" y="10668"/>
                      <a:pt x="240639" y="3810"/>
                      <a:pt x="253746" y="1372"/>
                    </a:cubicBezTo>
                    <a:cubicBezTo>
                      <a:pt x="258318" y="457"/>
                      <a:pt x="263042" y="0"/>
                      <a:pt x="267918" y="0"/>
                    </a:cubicBezTo>
                    <a:close/>
                  </a:path>
                </a:pathLst>
              </a:custGeom>
              <a:solidFill>
                <a:srgbClr val="E5044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2DBD7C1-EE98-DC0A-E283-EF6F5A314E9E}"/>
                  </a:ext>
                </a:extLst>
              </p:cNvPr>
              <p:cNvSpPr txBox="1"/>
              <p:nvPr/>
            </p:nvSpPr>
            <p:spPr>
              <a:xfrm>
                <a:off x="4707225" y="1685972"/>
                <a:ext cx="1697350" cy="8490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Опять забыл </a:t>
                </a:r>
                <a:br>
                  <a:rPr lang="ru-RU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</a:br>
                <a:r>
                  <a:rPr lang="ru-RU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кошелек </a:t>
                </a:r>
                <a:br>
                  <a:rPr lang="ru-RU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</a:br>
                <a:r>
                  <a:rPr lang="ru-RU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дома :((</a:t>
                </a:r>
              </a:p>
            </p:txBody>
          </p:sp>
        </p:grpSp>
        <p:sp>
          <p:nvSpPr>
            <p:cNvPr id="22" name="Полилиния 21">
              <a:extLst>
                <a:ext uri="{FF2B5EF4-FFF2-40B4-BE49-F238E27FC236}">
                  <a16:creationId xmlns:a16="http://schemas.microsoft.com/office/drawing/2014/main" id="{D0912948-64D1-00F1-3CB9-68FBB94E2A99}"/>
                </a:ext>
              </a:extLst>
            </p:cNvPr>
            <p:cNvSpPr/>
            <p:nvPr/>
          </p:nvSpPr>
          <p:spPr>
            <a:xfrm>
              <a:off x="4305080" y="2095361"/>
              <a:ext cx="309277" cy="86984"/>
            </a:xfrm>
            <a:custGeom>
              <a:avLst/>
              <a:gdLst>
                <a:gd name="connsiteX0" fmla="*/ 241738 w 336331"/>
                <a:gd name="connsiteY0" fmla="*/ 94593 h 94593"/>
                <a:gd name="connsiteX1" fmla="*/ 0 w 336331"/>
                <a:gd name="connsiteY1" fmla="*/ 0 h 94593"/>
                <a:gd name="connsiteX2" fmla="*/ 336331 w 336331"/>
                <a:gd name="connsiteY2" fmla="*/ 0 h 94593"/>
                <a:gd name="connsiteX3" fmla="*/ 241738 w 336331"/>
                <a:gd name="connsiteY3" fmla="*/ 94593 h 9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6331" h="94593">
                  <a:moveTo>
                    <a:pt x="241738" y="94593"/>
                  </a:moveTo>
                  <a:lnTo>
                    <a:pt x="0" y="0"/>
                  </a:lnTo>
                  <a:lnTo>
                    <a:pt x="336331" y="0"/>
                  </a:lnTo>
                  <a:lnTo>
                    <a:pt x="241738" y="94593"/>
                  </a:lnTo>
                  <a:close/>
                </a:path>
              </a:pathLst>
            </a:custGeom>
            <a:solidFill>
              <a:srgbClr val="E50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88D035C5-7299-CDE8-41F6-9E7A16CD763B}"/>
              </a:ext>
            </a:extLst>
          </p:cNvPr>
          <p:cNvGrpSpPr/>
          <p:nvPr/>
        </p:nvGrpSpPr>
        <p:grpSpPr>
          <a:xfrm>
            <a:off x="9086885" y="1465323"/>
            <a:ext cx="2719341" cy="1640278"/>
            <a:chOff x="8704800" y="1430377"/>
            <a:chExt cx="2719341" cy="1640278"/>
          </a:xfrm>
        </p:grpSpPr>
        <p:sp>
          <p:nvSpPr>
            <p:cNvPr id="21" name="Полилиния 20">
              <a:extLst>
                <a:ext uri="{FF2B5EF4-FFF2-40B4-BE49-F238E27FC236}">
                  <a16:creationId xmlns:a16="http://schemas.microsoft.com/office/drawing/2014/main" id="{460C7556-18A5-DC8B-93F7-BD3A013A7BD0}"/>
                </a:ext>
              </a:extLst>
            </p:cNvPr>
            <p:cNvSpPr/>
            <p:nvPr/>
          </p:nvSpPr>
          <p:spPr>
            <a:xfrm>
              <a:off x="8837651" y="1430377"/>
              <a:ext cx="2586490" cy="1640278"/>
            </a:xfrm>
            <a:custGeom>
              <a:avLst/>
              <a:gdLst/>
              <a:ahLst/>
              <a:cxnLst/>
              <a:rect l="l" t="t" r="r" b="b"/>
              <a:pathLst>
                <a:path w="454914" h="288493">
                  <a:moveTo>
                    <a:pt x="267918" y="0"/>
                  </a:moveTo>
                  <a:cubicBezTo>
                    <a:pt x="287121" y="0"/>
                    <a:pt x="303733" y="7011"/>
                    <a:pt x="317753" y="21031"/>
                  </a:cubicBezTo>
                  <a:cubicBezTo>
                    <a:pt x="328117" y="31395"/>
                    <a:pt x="335127" y="44806"/>
                    <a:pt x="338785" y="61265"/>
                  </a:cubicBezTo>
                  <a:cubicBezTo>
                    <a:pt x="339090" y="63094"/>
                    <a:pt x="339699" y="64161"/>
                    <a:pt x="340613" y="64466"/>
                  </a:cubicBezTo>
                  <a:cubicBezTo>
                    <a:pt x="341528" y="64770"/>
                    <a:pt x="343967" y="65227"/>
                    <a:pt x="347929" y="65837"/>
                  </a:cubicBezTo>
                  <a:cubicBezTo>
                    <a:pt x="363779" y="67361"/>
                    <a:pt x="377723" y="74219"/>
                    <a:pt x="389762" y="86411"/>
                  </a:cubicBezTo>
                  <a:cubicBezTo>
                    <a:pt x="401802" y="98603"/>
                    <a:pt x="408737" y="112929"/>
                    <a:pt x="410565" y="129388"/>
                  </a:cubicBezTo>
                  <a:cubicBezTo>
                    <a:pt x="410870" y="132131"/>
                    <a:pt x="411251" y="134036"/>
                    <a:pt x="411708" y="135103"/>
                  </a:cubicBezTo>
                  <a:cubicBezTo>
                    <a:pt x="412165" y="136170"/>
                    <a:pt x="412699" y="136855"/>
                    <a:pt x="413309" y="137160"/>
                  </a:cubicBezTo>
                  <a:cubicBezTo>
                    <a:pt x="413918" y="137465"/>
                    <a:pt x="415137" y="137770"/>
                    <a:pt x="416966" y="138075"/>
                  </a:cubicBezTo>
                  <a:cubicBezTo>
                    <a:pt x="424586" y="139294"/>
                    <a:pt x="431825" y="143104"/>
                    <a:pt x="438683" y="149505"/>
                  </a:cubicBezTo>
                  <a:cubicBezTo>
                    <a:pt x="445541" y="155905"/>
                    <a:pt x="450189" y="163221"/>
                    <a:pt x="452628" y="171450"/>
                  </a:cubicBezTo>
                  <a:cubicBezTo>
                    <a:pt x="454152" y="176937"/>
                    <a:pt x="454914" y="181813"/>
                    <a:pt x="454914" y="186081"/>
                  </a:cubicBezTo>
                  <a:cubicBezTo>
                    <a:pt x="454914" y="198882"/>
                    <a:pt x="450342" y="210007"/>
                    <a:pt x="441197" y="219456"/>
                  </a:cubicBezTo>
                  <a:cubicBezTo>
                    <a:pt x="432053" y="228905"/>
                    <a:pt x="420319" y="233629"/>
                    <a:pt x="405993" y="233629"/>
                  </a:cubicBezTo>
                  <a:lnTo>
                    <a:pt x="394106" y="233629"/>
                  </a:lnTo>
                  <a:lnTo>
                    <a:pt x="389991" y="238659"/>
                  </a:lnTo>
                  <a:cubicBezTo>
                    <a:pt x="387248" y="242316"/>
                    <a:pt x="382828" y="246355"/>
                    <a:pt x="376733" y="250774"/>
                  </a:cubicBezTo>
                  <a:cubicBezTo>
                    <a:pt x="370636" y="255194"/>
                    <a:pt x="365150" y="258471"/>
                    <a:pt x="360273" y="260604"/>
                  </a:cubicBezTo>
                  <a:cubicBezTo>
                    <a:pt x="352958" y="263347"/>
                    <a:pt x="344119" y="264719"/>
                    <a:pt x="333755" y="264719"/>
                  </a:cubicBezTo>
                  <a:cubicBezTo>
                    <a:pt x="326745" y="264719"/>
                    <a:pt x="320802" y="264109"/>
                    <a:pt x="315925" y="262890"/>
                  </a:cubicBezTo>
                  <a:lnTo>
                    <a:pt x="306324" y="260147"/>
                  </a:lnTo>
                  <a:lnTo>
                    <a:pt x="300837" y="266091"/>
                  </a:lnTo>
                  <a:cubicBezTo>
                    <a:pt x="287426" y="281026"/>
                    <a:pt x="270053" y="288493"/>
                    <a:pt x="248717" y="288493"/>
                  </a:cubicBezTo>
                  <a:cubicBezTo>
                    <a:pt x="227685" y="288493"/>
                    <a:pt x="210007" y="280873"/>
                    <a:pt x="195682" y="265633"/>
                  </a:cubicBezTo>
                  <a:lnTo>
                    <a:pt x="188366" y="257861"/>
                  </a:lnTo>
                  <a:lnTo>
                    <a:pt x="180594" y="261061"/>
                  </a:lnTo>
                  <a:cubicBezTo>
                    <a:pt x="171755" y="265329"/>
                    <a:pt x="161848" y="267462"/>
                    <a:pt x="150876" y="267462"/>
                  </a:cubicBezTo>
                  <a:cubicBezTo>
                    <a:pt x="136855" y="267462"/>
                    <a:pt x="123596" y="263500"/>
                    <a:pt x="111099" y="255575"/>
                  </a:cubicBezTo>
                  <a:lnTo>
                    <a:pt x="103327" y="250546"/>
                  </a:lnTo>
                  <a:lnTo>
                    <a:pt x="95097" y="253289"/>
                  </a:lnTo>
                  <a:cubicBezTo>
                    <a:pt x="87172" y="256032"/>
                    <a:pt x="79247" y="257404"/>
                    <a:pt x="71323" y="257404"/>
                  </a:cubicBezTo>
                  <a:cubicBezTo>
                    <a:pt x="51206" y="257404"/>
                    <a:pt x="34137" y="249936"/>
                    <a:pt x="20117" y="235001"/>
                  </a:cubicBezTo>
                  <a:cubicBezTo>
                    <a:pt x="6705" y="220675"/>
                    <a:pt x="0" y="204216"/>
                    <a:pt x="0" y="185623"/>
                  </a:cubicBezTo>
                  <a:cubicBezTo>
                    <a:pt x="0" y="175870"/>
                    <a:pt x="1676" y="167031"/>
                    <a:pt x="5029" y="159106"/>
                  </a:cubicBezTo>
                  <a:cubicBezTo>
                    <a:pt x="15087" y="133807"/>
                    <a:pt x="35356" y="118872"/>
                    <a:pt x="65836" y="114300"/>
                  </a:cubicBezTo>
                  <a:lnTo>
                    <a:pt x="71780" y="112929"/>
                  </a:lnTo>
                  <a:lnTo>
                    <a:pt x="73609" y="101499"/>
                  </a:lnTo>
                  <a:cubicBezTo>
                    <a:pt x="74828" y="92355"/>
                    <a:pt x="76352" y="85649"/>
                    <a:pt x="78181" y="81382"/>
                  </a:cubicBezTo>
                  <a:cubicBezTo>
                    <a:pt x="83058" y="68885"/>
                    <a:pt x="91592" y="56998"/>
                    <a:pt x="103784" y="45720"/>
                  </a:cubicBezTo>
                  <a:cubicBezTo>
                    <a:pt x="108661" y="41148"/>
                    <a:pt x="115595" y="36729"/>
                    <a:pt x="124587" y="32461"/>
                  </a:cubicBezTo>
                  <a:cubicBezTo>
                    <a:pt x="133578" y="28194"/>
                    <a:pt x="141427" y="25451"/>
                    <a:pt x="148132" y="24232"/>
                  </a:cubicBezTo>
                  <a:cubicBezTo>
                    <a:pt x="153314" y="23317"/>
                    <a:pt x="158648" y="22860"/>
                    <a:pt x="164134" y="22860"/>
                  </a:cubicBezTo>
                  <a:cubicBezTo>
                    <a:pt x="175717" y="22860"/>
                    <a:pt x="186232" y="24537"/>
                    <a:pt x="195682" y="27889"/>
                  </a:cubicBezTo>
                  <a:lnTo>
                    <a:pt x="207111" y="32004"/>
                  </a:lnTo>
                  <a:lnTo>
                    <a:pt x="217170" y="21946"/>
                  </a:lnTo>
                  <a:cubicBezTo>
                    <a:pt x="228447" y="10668"/>
                    <a:pt x="240639" y="3810"/>
                    <a:pt x="253746" y="1372"/>
                  </a:cubicBezTo>
                  <a:cubicBezTo>
                    <a:pt x="258318" y="457"/>
                    <a:pt x="263042" y="0"/>
                    <a:pt x="267918" y="0"/>
                  </a:cubicBezTo>
                  <a:close/>
                </a:path>
              </a:pathLst>
            </a:custGeom>
            <a:solidFill>
              <a:srgbClr val="E5044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6459BFB-DE32-DEAB-F00A-F7AA1FA24280}"/>
                </a:ext>
              </a:extLst>
            </p:cNvPr>
            <p:cNvSpPr txBox="1"/>
            <p:nvPr/>
          </p:nvSpPr>
          <p:spPr>
            <a:xfrm>
              <a:off x="9200320" y="1685972"/>
              <a:ext cx="1938691" cy="1103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Ладно </a:t>
              </a:r>
              <a:b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</a:br>
              <a: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в следующий </a:t>
              </a:r>
              <a:b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</a:br>
              <a: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раз куплю, </a:t>
              </a:r>
              <a:b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</a:br>
              <a:r>
                <a:rPr lang="ru-RU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но это не точно!</a:t>
              </a:r>
            </a:p>
          </p:txBody>
        </p:sp>
        <p:sp>
          <p:nvSpPr>
            <p:cNvPr id="23" name="Полилиния 22">
              <a:extLst>
                <a:ext uri="{FF2B5EF4-FFF2-40B4-BE49-F238E27FC236}">
                  <a16:creationId xmlns:a16="http://schemas.microsoft.com/office/drawing/2014/main" id="{F4F5C2E3-80A5-6E93-9EFE-3CF0E023894C}"/>
                </a:ext>
              </a:extLst>
            </p:cNvPr>
            <p:cNvSpPr/>
            <p:nvPr/>
          </p:nvSpPr>
          <p:spPr>
            <a:xfrm rot="616761">
              <a:off x="8704800" y="2194369"/>
              <a:ext cx="309277" cy="86984"/>
            </a:xfrm>
            <a:custGeom>
              <a:avLst/>
              <a:gdLst>
                <a:gd name="connsiteX0" fmla="*/ 241738 w 336331"/>
                <a:gd name="connsiteY0" fmla="*/ 94593 h 94593"/>
                <a:gd name="connsiteX1" fmla="*/ 0 w 336331"/>
                <a:gd name="connsiteY1" fmla="*/ 0 h 94593"/>
                <a:gd name="connsiteX2" fmla="*/ 336331 w 336331"/>
                <a:gd name="connsiteY2" fmla="*/ 0 h 94593"/>
                <a:gd name="connsiteX3" fmla="*/ 241738 w 336331"/>
                <a:gd name="connsiteY3" fmla="*/ 94593 h 9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6331" h="94593">
                  <a:moveTo>
                    <a:pt x="241738" y="94593"/>
                  </a:moveTo>
                  <a:lnTo>
                    <a:pt x="0" y="0"/>
                  </a:lnTo>
                  <a:lnTo>
                    <a:pt x="336331" y="0"/>
                  </a:lnTo>
                  <a:lnTo>
                    <a:pt x="241738" y="94593"/>
                  </a:lnTo>
                  <a:close/>
                </a:path>
              </a:pathLst>
            </a:custGeom>
            <a:solidFill>
              <a:srgbClr val="E50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23536C98-3014-8CB4-21DA-FBBE15BD9564}"/>
              </a:ext>
            </a:extLst>
          </p:cNvPr>
          <p:cNvGrpSpPr/>
          <p:nvPr/>
        </p:nvGrpSpPr>
        <p:grpSpPr>
          <a:xfrm>
            <a:off x="1547883" y="1228360"/>
            <a:ext cx="1787023" cy="1057102"/>
            <a:chOff x="4305080" y="1382925"/>
            <a:chExt cx="2317408" cy="1370848"/>
          </a:xfrm>
          <a:solidFill>
            <a:srgbClr val="19093F"/>
          </a:solidFill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4E9065E0-2410-9B19-1D3B-39D92C5B7F53}"/>
                </a:ext>
              </a:extLst>
            </p:cNvPr>
            <p:cNvGrpSpPr/>
            <p:nvPr/>
          </p:nvGrpSpPr>
          <p:grpSpPr>
            <a:xfrm>
              <a:off x="4460853" y="1382925"/>
              <a:ext cx="2161635" cy="1370848"/>
              <a:chOff x="4460853" y="1382925"/>
              <a:chExt cx="2161635" cy="1370848"/>
            </a:xfrm>
            <a:grpFill/>
          </p:grpSpPr>
          <p:sp>
            <p:nvSpPr>
              <p:cNvPr id="9" name="Полилиния 8">
                <a:extLst>
                  <a:ext uri="{FF2B5EF4-FFF2-40B4-BE49-F238E27FC236}">
                    <a16:creationId xmlns:a16="http://schemas.microsoft.com/office/drawing/2014/main" id="{C863C6EF-BF1C-8F02-3DDC-258591B08ECD}"/>
                  </a:ext>
                </a:extLst>
              </p:cNvPr>
              <p:cNvSpPr/>
              <p:nvPr/>
            </p:nvSpPr>
            <p:spPr>
              <a:xfrm>
                <a:off x="4460853" y="1382925"/>
                <a:ext cx="2161635" cy="1370848"/>
              </a:xfrm>
              <a:custGeom>
                <a:avLst/>
                <a:gdLst/>
                <a:ahLst/>
                <a:cxnLst/>
                <a:rect l="l" t="t" r="r" b="b"/>
                <a:pathLst>
                  <a:path w="454914" h="288493">
                    <a:moveTo>
                      <a:pt x="267918" y="0"/>
                    </a:moveTo>
                    <a:cubicBezTo>
                      <a:pt x="287121" y="0"/>
                      <a:pt x="303733" y="7011"/>
                      <a:pt x="317753" y="21031"/>
                    </a:cubicBezTo>
                    <a:cubicBezTo>
                      <a:pt x="328117" y="31395"/>
                      <a:pt x="335127" y="44806"/>
                      <a:pt x="338785" y="61265"/>
                    </a:cubicBezTo>
                    <a:cubicBezTo>
                      <a:pt x="339090" y="63094"/>
                      <a:pt x="339699" y="64161"/>
                      <a:pt x="340613" y="64466"/>
                    </a:cubicBezTo>
                    <a:cubicBezTo>
                      <a:pt x="341528" y="64770"/>
                      <a:pt x="343967" y="65227"/>
                      <a:pt x="347929" y="65837"/>
                    </a:cubicBezTo>
                    <a:cubicBezTo>
                      <a:pt x="363779" y="67361"/>
                      <a:pt x="377723" y="74219"/>
                      <a:pt x="389762" y="86411"/>
                    </a:cubicBezTo>
                    <a:cubicBezTo>
                      <a:pt x="401802" y="98603"/>
                      <a:pt x="408737" y="112929"/>
                      <a:pt x="410565" y="129388"/>
                    </a:cubicBezTo>
                    <a:cubicBezTo>
                      <a:pt x="410870" y="132131"/>
                      <a:pt x="411251" y="134036"/>
                      <a:pt x="411708" y="135103"/>
                    </a:cubicBezTo>
                    <a:cubicBezTo>
                      <a:pt x="412165" y="136170"/>
                      <a:pt x="412699" y="136855"/>
                      <a:pt x="413309" y="137160"/>
                    </a:cubicBezTo>
                    <a:cubicBezTo>
                      <a:pt x="413918" y="137465"/>
                      <a:pt x="415137" y="137770"/>
                      <a:pt x="416966" y="138075"/>
                    </a:cubicBezTo>
                    <a:cubicBezTo>
                      <a:pt x="424586" y="139294"/>
                      <a:pt x="431825" y="143104"/>
                      <a:pt x="438683" y="149505"/>
                    </a:cubicBezTo>
                    <a:cubicBezTo>
                      <a:pt x="445541" y="155905"/>
                      <a:pt x="450189" y="163221"/>
                      <a:pt x="452628" y="171450"/>
                    </a:cubicBezTo>
                    <a:cubicBezTo>
                      <a:pt x="454152" y="176937"/>
                      <a:pt x="454914" y="181813"/>
                      <a:pt x="454914" y="186081"/>
                    </a:cubicBezTo>
                    <a:cubicBezTo>
                      <a:pt x="454914" y="198882"/>
                      <a:pt x="450342" y="210007"/>
                      <a:pt x="441197" y="219456"/>
                    </a:cubicBezTo>
                    <a:cubicBezTo>
                      <a:pt x="432053" y="228905"/>
                      <a:pt x="420319" y="233629"/>
                      <a:pt x="405993" y="233629"/>
                    </a:cubicBezTo>
                    <a:lnTo>
                      <a:pt x="394106" y="233629"/>
                    </a:lnTo>
                    <a:lnTo>
                      <a:pt x="389991" y="238659"/>
                    </a:lnTo>
                    <a:cubicBezTo>
                      <a:pt x="387248" y="242316"/>
                      <a:pt x="382828" y="246355"/>
                      <a:pt x="376733" y="250774"/>
                    </a:cubicBezTo>
                    <a:cubicBezTo>
                      <a:pt x="370636" y="255194"/>
                      <a:pt x="365150" y="258471"/>
                      <a:pt x="360273" y="260604"/>
                    </a:cubicBezTo>
                    <a:cubicBezTo>
                      <a:pt x="352958" y="263347"/>
                      <a:pt x="344119" y="264719"/>
                      <a:pt x="333755" y="264719"/>
                    </a:cubicBezTo>
                    <a:cubicBezTo>
                      <a:pt x="326745" y="264719"/>
                      <a:pt x="320802" y="264109"/>
                      <a:pt x="315925" y="262890"/>
                    </a:cubicBezTo>
                    <a:lnTo>
                      <a:pt x="306324" y="260147"/>
                    </a:lnTo>
                    <a:lnTo>
                      <a:pt x="300837" y="266091"/>
                    </a:lnTo>
                    <a:cubicBezTo>
                      <a:pt x="287426" y="281026"/>
                      <a:pt x="270053" y="288493"/>
                      <a:pt x="248717" y="288493"/>
                    </a:cubicBezTo>
                    <a:cubicBezTo>
                      <a:pt x="227685" y="288493"/>
                      <a:pt x="210007" y="280873"/>
                      <a:pt x="195682" y="265633"/>
                    </a:cubicBezTo>
                    <a:lnTo>
                      <a:pt x="188366" y="257861"/>
                    </a:lnTo>
                    <a:lnTo>
                      <a:pt x="180594" y="261061"/>
                    </a:lnTo>
                    <a:cubicBezTo>
                      <a:pt x="171755" y="265329"/>
                      <a:pt x="161848" y="267462"/>
                      <a:pt x="150876" y="267462"/>
                    </a:cubicBezTo>
                    <a:cubicBezTo>
                      <a:pt x="136855" y="267462"/>
                      <a:pt x="123596" y="263500"/>
                      <a:pt x="111099" y="255575"/>
                    </a:cubicBezTo>
                    <a:lnTo>
                      <a:pt x="103327" y="250546"/>
                    </a:lnTo>
                    <a:lnTo>
                      <a:pt x="95097" y="253289"/>
                    </a:lnTo>
                    <a:cubicBezTo>
                      <a:pt x="87172" y="256032"/>
                      <a:pt x="79247" y="257404"/>
                      <a:pt x="71323" y="257404"/>
                    </a:cubicBezTo>
                    <a:cubicBezTo>
                      <a:pt x="51206" y="257404"/>
                      <a:pt x="34137" y="249936"/>
                      <a:pt x="20117" y="235001"/>
                    </a:cubicBezTo>
                    <a:cubicBezTo>
                      <a:pt x="6705" y="220675"/>
                      <a:pt x="0" y="204216"/>
                      <a:pt x="0" y="185623"/>
                    </a:cubicBezTo>
                    <a:cubicBezTo>
                      <a:pt x="0" y="175870"/>
                      <a:pt x="1676" y="167031"/>
                      <a:pt x="5029" y="159106"/>
                    </a:cubicBezTo>
                    <a:cubicBezTo>
                      <a:pt x="15087" y="133807"/>
                      <a:pt x="35356" y="118872"/>
                      <a:pt x="65836" y="114300"/>
                    </a:cubicBezTo>
                    <a:lnTo>
                      <a:pt x="71780" y="112929"/>
                    </a:lnTo>
                    <a:lnTo>
                      <a:pt x="73609" y="101499"/>
                    </a:lnTo>
                    <a:cubicBezTo>
                      <a:pt x="74828" y="92355"/>
                      <a:pt x="76352" y="85649"/>
                      <a:pt x="78181" y="81382"/>
                    </a:cubicBezTo>
                    <a:cubicBezTo>
                      <a:pt x="83058" y="68885"/>
                      <a:pt x="91592" y="56998"/>
                      <a:pt x="103784" y="45720"/>
                    </a:cubicBezTo>
                    <a:cubicBezTo>
                      <a:pt x="108661" y="41148"/>
                      <a:pt x="115595" y="36729"/>
                      <a:pt x="124587" y="32461"/>
                    </a:cubicBezTo>
                    <a:cubicBezTo>
                      <a:pt x="133578" y="28194"/>
                      <a:pt x="141427" y="25451"/>
                      <a:pt x="148132" y="24232"/>
                    </a:cubicBezTo>
                    <a:cubicBezTo>
                      <a:pt x="153314" y="23317"/>
                      <a:pt x="158648" y="22860"/>
                      <a:pt x="164134" y="22860"/>
                    </a:cubicBezTo>
                    <a:cubicBezTo>
                      <a:pt x="175717" y="22860"/>
                      <a:pt x="186232" y="24537"/>
                      <a:pt x="195682" y="27889"/>
                    </a:cubicBezTo>
                    <a:lnTo>
                      <a:pt x="207111" y="32004"/>
                    </a:lnTo>
                    <a:lnTo>
                      <a:pt x="217170" y="21946"/>
                    </a:lnTo>
                    <a:cubicBezTo>
                      <a:pt x="228447" y="10668"/>
                      <a:pt x="240639" y="3810"/>
                      <a:pt x="253746" y="1372"/>
                    </a:cubicBezTo>
                    <a:cubicBezTo>
                      <a:pt x="258318" y="457"/>
                      <a:pt x="263042" y="0"/>
                      <a:pt x="267918" y="0"/>
                    </a:cubicBez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A681FC2-92C8-0028-571D-E4C1E75ABAE8}"/>
                  </a:ext>
                </a:extLst>
              </p:cNvPr>
              <p:cNvSpPr txBox="1"/>
              <p:nvPr/>
            </p:nvSpPr>
            <p:spPr>
              <a:xfrm>
                <a:off x="4572033" y="1562740"/>
                <a:ext cx="1901171" cy="989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6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Оплата картой или наличными?</a:t>
                </a:r>
              </a:p>
            </p:txBody>
          </p:sp>
        </p:grpSp>
        <p:sp>
          <p:nvSpPr>
            <p:cNvPr id="8" name="Полилиния 7">
              <a:extLst>
                <a:ext uri="{FF2B5EF4-FFF2-40B4-BE49-F238E27FC236}">
                  <a16:creationId xmlns:a16="http://schemas.microsoft.com/office/drawing/2014/main" id="{38A70698-5A48-7893-7AB7-4EBCCFC009D7}"/>
                </a:ext>
              </a:extLst>
            </p:cNvPr>
            <p:cNvSpPr/>
            <p:nvPr/>
          </p:nvSpPr>
          <p:spPr>
            <a:xfrm>
              <a:off x="4305080" y="2095361"/>
              <a:ext cx="309277" cy="86984"/>
            </a:xfrm>
            <a:custGeom>
              <a:avLst/>
              <a:gdLst>
                <a:gd name="connsiteX0" fmla="*/ 241738 w 336331"/>
                <a:gd name="connsiteY0" fmla="*/ 94593 h 94593"/>
                <a:gd name="connsiteX1" fmla="*/ 0 w 336331"/>
                <a:gd name="connsiteY1" fmla="*/ 0 h 94593"/>
                <a:gd name="connsiteX2" fmla="*/ 336331 w 336331"/>
                <a:gd name="connsiteY2" fmla="*/ 0 h 94593"/>
                <a:gd name="connsiteX3" fmla="*/ 241738 w 336331"/>
                <a:gd name="connsiteY3" fmla="*/ 94593 h 9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6331" h="94593">
                  <a:moveTo>
                    <a:pt x="241738" y="94593"/>
                  </a:moveTo>
                  <a:lnTo>
                    <a:pt x="0" y="0"/>
                  </a:lnTo>
                  <a:lnTo>
                    <a:pt x="336331" y="0"/>
                  </a:lnTo>
                  <a:lnTo>
                    <a:pt x="241738" y="9459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709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A3767C6-A497-4432-8934-8A8A3677B6C0}"/>
              </a:ext>
            </a:extLst>
          </p:cNvPr>
          <p:cNvSpPr/>
          <p:nvPr/>
        </p:nvSpPr>
        <p:spPr>
          <a:xfrm>
            <a:off x="403378" y="622886"/>
            <a:ext cx="11788622" cy="1158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4560"/>
              </a:lnSpc>
            </a:pPr>
            <a:r>
              <a:rPr lang="ru-RU" sz="7200" b="1" dirty="0">
                <a:solidFill>
                  <a:srgbClr val="0095D6"/>
                </a:solidFill>
                <a:latin typeface="SBPCirce Bold" panose="020B0502020203020203" pitchFamily="34" charset="0"/>
              </a:rPr>
              <a:t>Клиентский опыт </a:t>
            </a:r>
            <a:br>
              <a:rPr lang="ru-RU" sz="5400" b="1" dirty="0">
                <a:solidFill>
                  <a:srgbClr val="19093F"/>
                </a:solidFill>
                <a:latin typeface="SBPCirce Bold" panose="020B0502020203020203" pitchFamily="34" charset="0"/>
              </a:rPr>
            </a:br>
            <a:r>
              <a:rPr lang="ru-RU" sz="4000" b="1" dirty="0">
                <a:solidFill>
                  <a:srgbClr val="19093F"/>
                </a:solidFill>
                <a:latin typeface="SBPCirce Bold" panose="020B0502020203020203" pitchFamily="34" charset="0"/>
              </a:rPr>
              <a:t>Наш главный фокус в </a:t>
            </a:r>
            <a:r>
              <a:rPr lang="en-US" sz="4000" b="1" dirty="0">
                <a:solidFill>
                  <a:srgbClr val="19093F"/>
                </a:solidFill>
                <a:latin typeface="SBPCirce Bold" panose="020B0502020203020203" pitchFamily="34" charset="0"/>
              </a:rPr>
              <a:t>C2B</a:t>
            </a:r>
            <a:endParaRPr lang="en-US" sz="5400" b="1" dirty="0">
              <a:solidFill>
                <a:srgbClr val="19093F"/>
              </a:solidFill>
              <a:latin typeface="SBPCirce Bold" panose="020B0502020203020203" pitchFamily="34" charset="0"/>
            </a:endParaRP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A7A4461F-53ED-A36D-872C-13180DC256C6}"/>
              </a:ext>
            </a:extLst>
          </p:cNvPr>
          <p:cNvGrpSpPr/>
          <p:nvPr/>
        </p:nvGrpSpPr>
        <p:grpSpPr>
          <a:xfrm>
            <a:off x="7795673" y="2448517"/>
            <a:ext cx="3177120" cy="3337074"/>
            <a:chOff x="7795673" y="2448517"/>
            <a:chExt cx="3177120" cy="333707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24473BC-CB00-4E42-BE6C-2E62B0EE45EA}"/>
                </a:ext>
              </a:extLst>
            </p:cNvPr>
            <p:cNvSpPr txBox="1"/>
            <p:nvPr/>
          </p:nvSpPr>
          <p:spPr>
            <a:xfrm>
              <a:off x="7795673" y="3621388"/>
              <a:ext cx="3177119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4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Подключение малого бизнеса к СБП </a:t>
              </a:r>
            </a:p>
          </p:txBody>
        </p:sp>
        <p:sp>
          <p:nvSpPr>
            <p:cNvPr id="11" name="Закрывающая фигурная скобка 10">
              <a:extLst>
                <a:ext uri="{FF2B5EF4-FFF2-40B4-BE49-F238E27FC236}">
                  <a16:creationId xmlns:a16="http://schemas.microsoft.com/office/drawing/2014/main" id="{15AB67D0-E0E7-4110-B007-FF7178B68614}"/>
                </a:ext>
              </a:extLst>
            </p:cNvPr>
            <p:cNvSpPr/>
            <p:nvPr/>
          </p:nvSpPr>
          <p:spPr>
            <a:xfrm rot="5400000">
              <a:off x="9077024" y="3041769"/>
              <a:ext cx="614417" cy="3177120"/>
            </a:xfrm>
            <a:prstGeom prst="rightBrace">
              <a:avLst>
                <a:gd name="adj1" fmla="val 64770"/>
                <a:gd name="adj2" fmla="val 50000"/>
              </a:avLst>
            </a:prstGeom>
            <a:ln w="38100">
              <a:solidFill>
                <a:srgbClr val="5652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66B32F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561E301-07CF-454A-AE35-9E35D2FAA5FC}"/>
                </a:ext>
              </a:extLst>
            </p:cNvPr>
            <p:cNvSpPr txBox="1"/>
            <p:nvPr/>
          </p:nvSpPr>
          <p:spPr>
            <a:xfrm>
              <a:off x="8437120" y="5200816"/>
              <a:ext cx="189422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>
                  <a:solidFill>
                    <a:srgbClr val="56529A"/>
                  </a:solidFill>
                  <a:latin typeface="SBPCirce Bold" panose="020B0502020203020203" pitchFamily="34" charset="0"/>
                </a:rPr>
                <a:t>БИЗНЕС</a:t>
              </a:r>
            </a:p>
          </p:txBody>
        </p:sp>
        <p:sp>
          <p:nvSpPr>
            <p:cNvPr id="19" name="Рисунок 293">
              <a:extLst>
                <a:ext uri="{FF2B5EF4-FFF2-40B4-BE49-F238E27FC236}">
                  <a16:creationId xmlns:a16="http://schemas.microsoft.com/office/drawing/2014/main" id="{F09871E2-11B2-CB9D-FC75-B5DCD68C6A68}"/>
                </a:ext>
              </a:extLst>
            </p:cNvPr>
            <p:cNvSpPr/>
            <p:nvPr/>
          </p:nvSpPr>
          <p:spPr>
            <a:xfrm>
              <a:off x="8738386" y="2448517"/>
              <a:ext cx="1291691" cy="980483"/>
            </a:xfrm>
            <a:custGeom>
              <a:avLst/>
              <a:gdLst>
                <a:gd name="connsiteX0" fmla="*/ 1795167 w 2097090"/>
                <a:gd name="connsiteY0" fmla="*/ 1458097 h 1591837"/>
                <a:gd name="connsiteX1" fmla="*/ 1830277 w 2097090"/>
                <a:gd name="connsiteY1" fmla="*/ 1458097 h 1591837"/>
                <a:gd name="connsiteX2" fmla="*/ 1830277 w 2097090"/>
                <a:gd name="connsiteY2" fmla="*/ 706003 h 1591837"/>
                <a:gd name="connsiteX3" fmla="*/ 1845916 w 2097090"/>
                <a:gd name="connsiteY3" fmla="*/ 723281 h 1591837"/>
                <a:gd name="connsiteX4" fmla="*/ 1846259 w 2097090"/>
                <a:gd name="connsiteY4" fmla="*/ 723634 h 1591837"/>
                <a:gd name="connsiteX5" fmla="*/ 1963608 w 2097090"/>
                <a:gd name="connsiteY5" fmla="*/ 778098 h 1591837"/>
                <a:gd name="connsiteX6" fmla="*/ 1963608 w 2097090"/>
                <a:gd name="connsiteY6" fmla="*/ 1591838 h 1591837"/>
                <a:gd name="connsiteX7" fmla="*/ 1487358 w 2097090"/>
                <a:gd name="connsiteY7" fmla="*/ 1591838 h 1591837"/>
                <a:gd name="connsiteX8" fmla="*/ 1490549 w 2097090"/>
                <a:gd name="connsiteY8" fmla="*/ 1587732 h 1591837"/>
                <a:gd name="connsiteX9" fmla="*/ 754466 w 2097090"/>
                <a:gd name="connsiteY9" fmla="*/ 1587732 h 1591837"/>
                <a:gd name="connsiteX10" fmla="*/ 754466 w 2097090"/>
                <a:gd name="connsiteY10" fmla="*/ 974989 h 1591837"/>
                <a:gd name="connsiteX11" fmla="*/ 553203 w 2097090"/>
                <a:gd name="connsiteY11" fmla="*/ 974989 h 1591837"/>
                <a:gd name="connsiteX12" fmla="*/ 553203 w 2097090"/>
                <a:gd name="connsiteY12" fmla="*/ 1587732 h 1591837"/>
                <a:gd name="connsiteX13" fmla="*/ 141322 w 2097090"/>
                <a:gd name="connsiteY13" fmla="*/ 1587732 h 1591837"/>
                <a:gd name="connsiteX14" fmla="*/ 141322 w 2097090"/>
                <a:gd name="connsiteY14" fmla="*/ 784241 h 1591837"/>
                <a:gd name="connsiteX15" fmla="*/ 141646 w 2097090"/>
                <a:gd name="connsiteY15" fmla="*/ 784241 h 1591837"/>
                <a:gd name="connsiteX16" fmla="*/ 273882 w 2097090"/>
                <a:gd name="connsiteY16" fmla="*/ 711432 h 1591837"/>
                <a:gd name="connsiteX17" fmla="*/ 273882 w 2097090"/>
                <a:gd name="connsiteY17" fmla="*/ 1455630 h 1591837"/>
                <a:gd name="connsiteX18" fmla="*/ 420948 w 2097090"/>
                <a:gd name="connsiteY18" fmla="*/ 1455630 h 1591837"/>
                <a:gd name="connsiteX19" fmla="*/ 420948 w 2097090"/>
                <a:gd name="connsiteY19" fmla="*/ 842887 h 1591837"/>
                <a:gd name="connsiteX20" fmla="*/ 886692 w 2097090"/>
                <a:gd name="connsiteY20" fmla="*/ 842887 h 1591837"/>
                <a:gd name="connsiteX21" fmla="*/ 886692 w 2097090"/>
                <a:gd name="connsiteY21" fmla="*/ 1455630 h 1591837"/>
                <a:gd name="connsiteX22" fmla="*/ 1793529 w 2097090"/>
                <a:gd name="connsiteY22" fmla="*/ 1455630 h 1591837"/>
                <a:gd name="connsiteX23" fmla="*/ 1795167 w 2097090"/>
                <a:gd name="connsiteY23" fmla="*/ 1458097 h 1591837"/>
                <a:gd name="connsiteX24" fmla="*/ 1121207 w 2097090"/>
                <a:gd name="connsiteY24" fmla="*/ 1322223 h 1591837"/>
                <a:gd name="connsiteX25" fmla="*/ 1599838 w 2097090"/>
                <a:gd name="connsiteY25" fmla="*/ 1322223 h 1591837"/>
                <a:gd name="connsiteX26" fmla="*/ 1599838 w 2097090"/>
                <a:gd name="connsiteY26" fmla="*/ 843592 h 1591837"/>
                <a:gd name="connsiteX27" fmla="*/ 1121207 w 2097090"/>
                <a:gd name="connsiteY27" fmla="*/ 843592 h 1591837"/>
                <a:gd name="connsiteX28" fmla="*/ 1121207 w 2097090"/>
                <a:gd name="connsiteY28" fmla="*/ 1322223 h 1591837"/>
                <a:gd name="connsiteX29" fmla="*/ 1492672 w 2097090"/>
                <a:gd name="connsiteY29" fmla="*/ 1215067 h 1591837"/>
                <a:gd name="connsiteX30" fmla="*/ 1228354 w 2097090"/>
                <a:gd name="connsiteY30" fmla="*/ 1215067 h 1591837"/>
                <a:gd name="connsiteX31" fmla="*/ 1228363 w 2097090"/>
                <a:gd name="connsiteY31" fmla="*/ 950748 h 1591837"/>
                <a:gd name="connsiteX32" fmla="*/ 1492682 w 2097090"/>
                <a:gd name="connsiteY32" fmla="*/ 950748 h 1591837"/>
                <a:gd name="connsiteX33" fmla="*/ 1492672 w 2097090"/>
                <a:gd name="connsiteY33" fmla="*/ 1215067 h 1591837"/>
                <a:gd name="connsiteX34" fmla="*/ 1472775 w 2097090"/>
                <a:gd name="connsiteY34" fmla="*/ 534601 h 1591837"/>
                <a:gd name="connsiteX35" fmla="*/ 1416005 w 2097090"/>
                <a:gd name="connsiteY35" fmla="*/ 305210 h 1591837"/>
                <a:gd name="connsiteX36" fmla="*/ 1215600 w 2097090"/>
                <a:gd name="connsiteY36" fmla="*/ 305210 h 1591837"/>
                <a:gd name="connsiteX37" fmla="*/ 1234326 w 2097090"/>
                <a:gd name="connsiteY37" fmla="*/ 530724 h 1591837"/>
                <a:gd name="connsiteX38" fmla="*/ 1234326 w 2097090"/>
                <a:gd name="connsiteY38" fmla="*/ 605914 h 1591837"/>
                <a:gd name="connsiteX39" fmla="*/ 1269197 w 2097090"/>
                <a:gd name="connsiteY39" fmla="*/ 688506 h 1591837"/>
                <a:gd name="connsiteX40" fmla="*/ 1353541 w 2097090"/>
                <a:gd name="connsiteY40" fmla="*/ 724310 h 1591837"/>
                <a:gd name="connsiteX41" fmla="*/ 1437884 w 2097090"/>
                <a:gd name="connsiteY41" fmla="*/ 688506 h 1591837"/>
                <a:gd name="connsiteX42" fmla="*/ 1472775 w 2097090"/>
                <a:gd name="connsiteY42" fmla="*/ 606219 h 1591837"/>
                <a:gd name="connsiteX43" fmla="*/ 1472775 w 2097090"/>
                <a:gd name="connsiteY43" fmla="*/ 534601 h 1591837"/>
                <a:gd name="connsiteX44" fmla="*/ 1482500 w 2097090"/>
                <a:gd name="connsiteY44" fmla="*/ 305210 h 1591837"/>
                <a:gd name="connsiteX45" fmla="*/ 1539335 w 2097090"/>
                <a:gd name="connsiteY45" fmla="*/ 527181 h 1591837"/>
                <a:gd name="connsiteX46" fmla="*/ 1539335 w 2097090"/>
                <a:gd name="connsiteY46" fmla="*/ 527486 h 1591837"/>
                <a:gd name="connsiteX47" fmla="*/ 1539983 w 2097090"/>
                <a:gd name="connsiteY47" fmla="*/ 532677 h 1591837"/>
                <a:gd name="connsiteX48" fmla="*/ 1539983 w 2097090"/>
                <a:gd name="connsiteY48" fmla="*/ 605914 h 1591837"/>
                <a:gd name="connsiteX49" fmla="*/ 1576435 w 2097090"/>
                <a:gd name="connsiteY49" fmla="*/ 688506 h 1591837"/>
                <a:gd name="connsiteX50" fmla="*/ 1576778 w 2097090"/>
                <a:gd name="connsiteY50" fmla="*/ 688810 h 1591837"/>
                <a:gd name="connsiteX51" fmla="*/ 1663818 w 2097090"/>
                <a:gd name="connsiteY51" fmla="*/ 724310 h 1591837"/>
                <a:gd name="connsiteX52" fmla="*/ 1751505 w 2097090"/>
                <a:gd name="connsiteY52" fmla="*/ 688506 h 1591837"/>
                <a:gd name="connsiteX53" fmla="*/ 1787300 w 2097090"/>
                <a:gd name="connsiteY53" fmla="*/ 605914 h 1591837"/>
                <a:gd name="connsiteX54" fmla="*/ 1787300 w 2097090"/>
                <a:gd name="connsiteY54" fmla="*/ 535563 h 1591837"/>
                <a:gd name="connsiteX55" fmla="*/ 1688782 w 2097090"/>
                <a:gd name="connsiteY55" fmla="*/ 305210 h 1591837"/>
                <a:gd name="connsiteX56" fmla="*/ 1482500 w 2097090"/>
                <a:gd name="connsiteY56" fmla="*/ 305210 h 1591837"/>
                <a:gd name="connsiteX57" fmla="*/ 922373 w 2097090"/>
                <a:gd name="connsiteY57" fmla="*/ 526514 h 1591837"/>
                <a:gd name="connsiteX58" fmla="*/ 941984 w 2097090"/>
                <a:gd name="connsiteY58" fmla="*/ 292332 h 1591837"/>
                <a:gd name="connsiteX59" fmla="*/ 1149639 w 2097090"/>
                <a:gd name="connsiteY59" fmla="*/ 292332 h 1591837"/>
                <a:gd name="connsiteX60" fmla="*/ 1168299 w 2097090"/>
                <a:gd name="connsiteY60" fmla="*/ 526514 h 1591837"/>
                <a:gd name="connsiteX61" fmla="*/ 1168299 w 2097090"/>
                <a:gd name="connsiteY61" fmla="*/ 546717 h 1591837"/>
                <a:gd name="connsiteX62" fmla="*/ 978628 w 2097090"/>
                <a:gd name="connsiteY62" fmla="*/ 701612 h 1591837"/>
                <a:gd name="connsiteX63" fmla="*/ 959654 w 2097090"/>
                <a:gd name="connsiteY63" fmla="*/ 686429 h 1591837"/>
                <a:gd name="connsiteX64" fmla="*/ 958339 w 2097090"/>
                <a:gd name="connsiteY64" fmla="*/ 684762 h 1591837"/>
                <a:gd name="connsiteX65" fmla="*/ 922373 w 2097090"/>
                <a:gd name="connsiteY65" fmla="*/ 600209 h 1591837"/>
                <a:gd name="connsiteX66" fmla="*/ 922373 w 2097090"/>
                <a:gd name="connsiteY66" fmla="*/ 526514 h 1591837"/>
                <a:gd name="connsiteX67" fmla="*/ 619611 w 2097090"/>
                <a:gd name="connsiteY67" fmla="*/ 525076 h 1591837"/>
                <a:gd name="connsiteX68" fmla="*/ 676380 w 2097090"/>
                <a:gd name="connsiteY68" fmla="*/ 295685 h 1591837"/>
                <a:gd name="connsiteX69" fmla="*/ 876786 w 2097090"/>
                <a:gd name="connsiteY69" fmla="*/ 295685 h 1591837"/>
                <a:gd name="connsiteX70" fmla="*/ 858060 w 2097090"/>
                <a:gd name="connsiteY70" fmla="*/ 521199 h 1591837"/>
                <a:gd name="connsiteX71" fmla="*/ 858060 w 2097090"/>
                <a:gd name="connsiteY71" fmla="*/ 596389 h 1591837"/>
                <a:gd name="connsiteX72" fmla="*/ 823189 w 2097090"/>
                <a:gd name="connsiteY72" fmla="*/ 678981 h 1591837"/>
                <a:gd name="connsiteX73" fmla="*/ 738845 w 2097090"/>
                <a:gd name="connsiteY73" fmla="*/ 714785 h 1591837"/>
                <a:gd name="connsiteX74" fmla="*/ 654501 w 2097090"/>
                <a:gd name="connsiteY74" fmla="*/ 678981 h 1591837"/>
                <a:gd name="connsiteX75" fmla="*/ 619611 w 2097090"/>
                <a:gd name="connsiteY75" fmla="*/ 596694 h 1591837"/>
                <a:gd name="connsiteX76" fmla="*/ 619611 w 2097090"/>
                <a:gd name="connsiteY76" fmla="*/ 525076 h 1591837"/>
                <a:gd name="connsiteX77" fmla="*/ 609886 w 2097090"/>
                <a:gd name="connsiteY77" fmla="*/ 295685 h 1591837"/>
                <a:gd name="connsiteX78" fmla="*/ 553050 w 2097090"/>
                <a:gd name="connsiteY78" fmla="*/ 517656 h 1591837"/>
                <a:gd name="connsiteX79" fmla="*/ 553050 w 2097090"/>
                <a:gd name="connsiteY79" fmla="*/ 517961 h 1591837"/>
                <a:gd name="connsiteX80" fmla="*/ 552403 w 2097090"/>
                <a:gd name="connsiteY80" fmla="*/ 523152 h 1591837"/>
                <a:gd name="connsiteX81" fmla="*/ 552403 w 2097090"/>
                <a:gd name="connsiteY81" fmla="*/ 596389 h 1591837"/>
                <a:gd name="connsiteX82" fmla="*/ 515950 w 2097090"/>
                <a:gd name="connsiteY82" fmla="*/ 678981 h 1591837"/>
                <a:gd name="connsiteX83" fmla="*/ 515607 w 2097090"/>
                <a:gd name="connsiteY83" fmla="*/ 679285 h 1591837"/>
                <a:gd name="connsiteX84" fmla="*/ 428568 w 2097090"/>
                <a:gd name="connsiteY84" fmla="*/ 714785 h 1591837"/>
                <a:gd name="connsiteX85" fmla="*/ 340881 w 2097090"/>
                <a:gd name="connsiteY85" fmla="*/ 678981 h 1591837"/>
                <a:gd name="connsiteX86" fmla="*/ 305086 w 2097090"/>
                <a:gd name="connsiteY86" fmla="*/ 596389 h 1591837"/>
                <a:gd name="connsiteX87" fmla="*/ 305086 w 2097090"/>
                <a:gd name="connsiteY87" fmla="*/ 526038 h 1591837"/>
                <a:gd name="connsiteX88" fmla="*/ 403603 w 2097090"/>
                <a:gd name="connsiteY88" fmla="*/ 295685 h 1591837"/>
                <a:gd name="connsiteX89" fmla="*/ 609886 w 2097090"/>
                <a:gd name="connsiteY89" fmla="*/ 295685 h 1591837"/>
                <a:gd name="connsiteX90" fmla="*/ 1854994 w 2097090"/>
                <a:gd name="connsiteY90" fmla="*/ 515722 h 1591837"/>
                <a:gd name="connsiteX91" fmla="*/ 1854994 w 2097090"/>
                <a:gd name="connsiteY91" fmla="*/ 515389 h 1591837"/>
                <a:gd name="connsiteX92" fmla="*/ 1854661 w 2097090"/>
                <a:gd name="connsiteY92" fmla="*/ 514732 h 1591837"/>
                <a:gd name="connsiteX93" fmla="*/ 1763716 w 2097090"/>
                <a:gd name="connsiteY93" fmla="*/ 295685 h 1591837"/>
                <a:gd name="connsiteX94" fmla="*/ 1960988 w 2097090"/>
                <a:gd name="connsiteY94" fmla="*/ 295685 h 1591837"/>
                <a:gd name="connsiteX95" fmla="*/ 2096786 w 2097090"/>
                <a:gd name="connsiteY95" fmla="*/ 529248 h 1591837"/>
                <a:gd name="connsiteX96" fmla="*/ 2097091 w 2097090"/>
                <a:gd name="connsiteY96" fmla="*/ 529619 h 1591837"/>
                <a:gd name="connsiteX97" fmla="*/ 2097091 w 2097090"/>
                <a:gd name="connsiteY97" fmla="*/ 596056 h 1591837"/>
                <a:gd name="connsiteX98" fmla="*/ 2062201 w 2097090"/>
                <a:gd name="connsiteY98" fmla="*/ 678981 h 1591837"/>
                <a:gd name="connsiteX99" fmla="*/ 2061867 w 2097090"/>
                <a:gd name="connsiteY99" fmla="*/ 679285 h 1591837"/>
                <a:gd name="connsiteX100" fmla="*/ 1984696 w 2097090"/>
                <a:gd name="connsiteY100" fmla="*/ 714785 h 1591837"/>
                <a:gd name="connsiteX101" fmla="*/ 1976685 w 2097090"/>
                <a:gd name="connsiteY101" fmla="*/ 714785 h 1591837"/>
                <a:gd name="connsiteX102" fmla="*/ 1891503 w 2097090"/>
                <a:gd name="connsiteY102" fmla="*/ 678981 h 1591837"/>
                <a:gd name="connsiteX103" fmla="*/ 1856261 w 2097090"/>
                <a:gd name="connsiteY103" fmla="*/ 596694 h 1591837"/>
                <a:gd name="connsiteX104" fmla="*/ 1856261 w 2097090"/>
                <a:gd name="connsiteY104" fmla="*/ 523152 h 1591837"/>
                <a:gd name="connsiteX105" fmla="*/ 1854994 w 2097090"/>
                <a:gd name="connsiteY105" fmla="*/ 515722 h 1591837"/>
                <a:gd name="connsiteX106" fmla="*/ 0 w 2097090"/>
                <a:gd name="connsiteY106" fmla="*/ 596056 h 1591837"/>
                <a:gd name="connsiteX107" fmla="*/ 0 w 2097090"/>
                <a:gd name="connsiteY107" fmla="*/ 527028 h 1591837"/>
                <a:gd name="connsiteX108" fmla="*/ 139913 w 2097090"/>
                <a:gd name="connsiteY108" fmla="*/ 295685 h 1591837"/>
                <a:gd name="connsiteX109" fmla="*/ 342910 w 2097090"/>
                <a:gd name="connsiteY109" fmla="*/ 295685 h 1591837"/>
                <a:gd name="connsiteX110" fmla="*/ 247326 w 2097090"/>
                <a:gd name="connsiteY110" fmla="*/ 520885 h 1591837"/>
                <a:gd name="connsiteX111" fmla="*/ 247012 w 2097090"/>
                <a:gd name="connsiteY111" fmla="*/ 520561 h 1591837"/>
                <a:gd name="connsiteX112" fmla="*/ 247012 w 2097090"/>
                <a:gd name="connsiteY112" fmla="*/ 596389 h 1591837"/>
                <a:gd name="connsiteX113" fmla="*/ 212189 w 2097090"/>
                <a:gd name="connsiteY113" fmla="*/ 677371 h 1591837"/>
                <a:gd name="connsiteX114" fmla="*/ 210522 w 2097090"/>
                <a:gd name="connsiteY114" fmla="*/ 678981 h 1591837"/>
                <a:gd name="connsiteX115" fmla="*/ 131693 w 2097090"/>
                <a:gd name="connsiteY115" fmla="*/ 714785 h 1591837"/>
                <a:gd name="connsiteX116" fmla="*/ 116262 w 2097090"/>
                <a:gd name="connsiteY116" fmla="*/ 714785 h 1591837"/>
                <a:gd name="connsiteX117" fmla="*/ 36128 w 2097090"/>
                <a:gd name="connsiteY117" fmla="*/ 678981 h 1591837"/>
                <a:gd name="connsiteX118" fmla="*/ 34500 w 2097090"/>
                <a:gd name="connsiteY118" fmla="*/ 677371 h 1591837"/>
                <a:gd name="connsiteX119" fmla="*/ 315 w 2097090"/>
                <a:gd name="connsiteY119" fmla="*/ 597666 h 1591837"/>
                <a:gd name="connsiteX120" fmla="*/ 0 w 2097090"/>
                <a:gd name="connsiteY120" fmla="*/ 596056 h 1591837"/>
                <a:gd name="connsiteX121" fmla="*/ 162801 w 2097090"/>
                <a:gd name="connsiteY121" fmla="*/ 27956 h 1591837"/>
                <a:gd name="connsiteX122" fmla="*/ 232105 w 2097090"/>
                <a:gd name="connsiteY122" fmla="*/ 0 h 1591837"/>
                <a:gd name="connsiteX123" fmla="*/ 1865033 w 2097090"/>
                <a:gd name="connsiteY123" fmla="*/ 0 h 1591837"/>
                <a:gd name="connsiteX124" fmla="*/ 1933994 w 2097090"/>
                <a:gd name="connsiteY124" fmla="*/ 27956 h 1591837"/>
                <a:gd name="connsiteX125" fmla="*/ 1962969 w 2097090"/>
                <a:gd name="connsiteY125" fmla="*/ 96784 h 1591837"/>
                <a:gd name="connsiteX126" fmla="*/ 1962969 w 2097090"/>
                <a:gd name="connsiteY126" fmla="*/ 228600 h 1591837"/>
                <a:gd name="connsiteX127" fmla="*/ 134160 w 2097090"/>
                <a:gd name="connsiteY127" fmla="*/ 228600 h 1591837"/>
                <a:gd name="connsiteX128" fmla="*/ 134160 w 2097090"/>
                <a:gd name="connsiteY128" fmla="*/ 96784 h 1591837"/>
                <a:gd name="connsiteX129" fmla="*/ 162801 w 2097090"/>
                <a:gd name="connsiteY129" fmla="*/ 27956 h 1591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2097090" h="1591837">
                  <a:moveTo>
                    <a:pt x="1795167" y="1458097"/>
                  </a:moveTo>
                  <a:lnTo>
                    <a:pt x="1830277" y="1458097"/>
                  </a:lnTo>
                  <a:lnTo>
                    <a:pt x="1830277" y="706003"/>
                  </a:lnTo>
                  <a:cubicBezTo>
                    <a:pt x="1835068" y="711909"/>
                    <a:pt x="1840287" y="717671"/>
                    <a:pt x="1845916" y="723281"/>
                  </a:cubicBezTo>
                  <a:lnTo>
                    <a:pt x="1846259" y="723634"/>
                  </a:lnTo>
                  <a:cubicBezTo>
                    <a:pt x="1879264" y="756629"/>
                    <a:pt x="1918383" y="774812"/>
                    <a:pt x="1963608" y="778098"/>
                  </a:cubicBezTo>
                  <a:lnTo>
                    <a:pt x="1963608" y="1591838"/>
                  </a:lnTo>
                  <a:lnTo>
                    <a:pt x="1487358" y="1591838"/>
                  </a:lnTo>
                  <a:lnTo>
                    <a:pt x="1490549" y="1587732"/>
                  </a:lnTo>
                  <a:lnTo>
                    <a:pt x="754466" y="1587732"/>
                  </a:lnTo>
                  <a:lnTo>
                    <a:pt x="754466" y="974989"/>
                  </a:lnTo>
                  <a:lnTo>
                    <a:pt x="553203" y="974989"/>
                  </a:lnTo>
                  <a:lnTo>
                    <a:pt x="553203" y="1587732"/>
                  </a:lnTo>
                  <a:lnTo>
                    <a:pt x="141322" y="1587732"/>
                  </a:lnTo>
                  <a:lnTo>
                    <a:pt x="141322" y="784241"/>
                  </a:lnTo>
                  <a:lnTo>
                    <a:pt x="141646" y="784241"/>
                  </a:lnTo>
                  <a:cubicBezTo>
                    <a:pt x="191053" y="782051"/>
                    <a:pt x="235134" y="757790"/>
                    <a:pt x="273882" y="711432"/>
                  </a:cubicBezTo>
                  <a:lnTo>
                    <a:pt x="273882" y="1455630"/>
                  </a:lnTo>
                  <a:lnTo>
                    <a:pt x="420948" y="1455630"/>
                  </a:lnTo>
                  <a:lnTo>
                    <a:pt x="420948" y="842887"/>
                  </a:lnTo>
                  <a:lnTo>
                    <a:pt x="886692" y="842887"/>
                  </a:lnTo>
                  <a:lnTo>
                    <a:pt x="886692" y="1455630"/>
                  </a:lnTo>
                  <a:lnTo>
                    <a:pt x="1793529" y="1455630"/>
                  </a:lnTo>
                  <a:cubicBezTo>
                    <a:pt x="1794129" y="1456449"/>
                    <a:pt x="1794682" y="1457278"/>
                    <a:pt x="1795167" y="1458097"/>
                  </a:cubicBezTo>
                  <a:close/>
                  <a:moveTo>
                    <a:pt x="1121207" y="1322223"/>
                  </a:moveTo>
                  <a:lnTo>
                    <a:pt x="1599838" y="1322223"/>
                  </a:lnTo>
                  <a:lnTo>
                    <a:pt x="1599838" y="843592"/>
                  </a:lnTo>
                  <a:lnTo>
                    <a:pt x="1121207" y="843592"/>
                  </a:lnTo>
                  <a:lnTo>
                    <a:pt x="1121207" y="1322223"/>
                  </a:lnTo>
                  <a:close/>
                  <a:moveTo>
                    <a:pt x="1492672" y="1215067"/>
                  </a:moveTo>
                  <a:lnTo>
                    <a:pt x="1228354" y="1215067"/>
                  </a:lnTo>
                  <a:cubicBezTo>
                    <a:pt x="1228363" y="1215067"/>
                    <a:pt x="1228363" y="950748"/>
                    <a:pt x="1228363" y="950748"/>
                  </a:cubicBezTo>
                  <a:cubicBezTo>
                    <a:pt x="1228363" y="950748"/>
                    <a:pt x="1492682" y="950748"/>
                    <a:pt x="1492682" y="950748"/>
                  </a:cubicBezTo>
                  <a:lnTo>
                    <a:pt x="1492672" y="1215067"/>
                  </a:lnTo>
                  <a:close/>
                  <a:moveTo>
                    <a:pt x="1472775" y="534601"/>
                  </a:moveTo>
                  <a:lnTo>
                    <a:pt x="1416005" y="305210"/>
                  </a:lnTo>
                  <a:lnTo>
                    <a:pt x="1215600" y="305210"/>
                  </a:lnTo>
                  <a:lnTo>
                    <a:pt x="1234326" y="530724"/>
                  </a:lnTo>
                  <a:lnTo>
                    <a:pt x="1234326" y="605914"/>
                  </a:lnTo>
                  <a:cubicBezTo>
                    <a:pt x="1234917" y="638147"/>
                    <a:pt x="1246556" y="665674"/>
                    <a:pt x="1269197" y="688506"/>
                  </a:cubicBezTo>
                  <a:cubicBezTo>
                    <a:pt x="1292638" y="712309"/>
                    <a:pt x="1320755" y="724253"/>
                    <a:pt x="1353541" y="724310"/>
                  </a:cubicBezTo>
                  <a:cubicBezTo>
                    <a:pt x="1386459" y="724272"/>
                    <a:pt x="1414577" y="712328"/>
                    <a:pt x="1437884" y="688506"/>
                  </a:cubicBezTo>
                  <a:cubicBezTo>
                    <a:pt x="1460373" y="665750"/>
                    <a:pt x="1471994" y="638338"/>
                    <a:pt x="1472775" y="606219"/>
                  </a:cubicBezTo>
                  <a:lnTo>
                    <a:pt x="1472775" y="534601"/>
                  </a:lnTo>
                  <a:close/>
                  <a:moveTo>
                    <a:pt x="1482500" y="305210"/>
                  </a:moveTo>
                  <a:lnTo>
                    <a:pt x="1539335" y="527181"/>
                  </a:lnTo>
                  <a:lnTo>
                    <a:pt x="1539335" y="527486"/>
                  </a:lnTo>
                  <a:lnTo>
                    <a:pt x="1539983" y="532677"/>
                  </a:lnTo>
                  <a:lnTo>
                    <a:pt x="1539983" y="605914"/>
                  </a:lnTo>
                  <a:cubicBezTo>
                    <a:pt x="1540964" y="638109"/>
                    <a:pt x="1553109" y="665636"/>
                    <a:pt x="1576435" y="688506"/>
                  </a:cubicBezTo>
                  <a:lnTo>
                    <a:pt x="1576778" y="688810"/>
                  </a:lnTo>
                  <a:cubicBezTo>
                    <a:pt x="1600676" y="712537"/>
                    <a:pt x="1629699" y="724358"/>
                    <a:pt x="1663818" y="724310"/>
                  </a:cubicBezTo>
                  <a:cubicBezTo>
                    <a:pt x="1698003" y="724272"/>
                    <a:pt x="1727245" y="712328"/>
                    <a:pt x="1751505" y="688506"/>
                  </a:cubicBezTo>
                  <a:cubicBezTo>
                    <a:pt x="1774737" y="665674"/>
                    <a:pt x="1786661" y="638147"/>
                    <a:pt x="1787300" y="605914"/>
                  </a:cubicBezTo>
                  <a:lnTo>
                    <a:pt x="1787300" y="535563"/>
                  </a:lnTo>
                  <a:lnTo>
                    <a:pt x="1688782" y="305210"/>
                  </a:lnTo>
                  <a:lnTo>
                    <a:pt x="1482500" y="305210"/>
                  </a:lnTo>
                  <a:close/>
                  <a:moveTo>
                    <a:pt x="922373" y="526514"/>
                  </a:moveTo>
                  <a:lnTo>
                    <a:pt x="941984" y="292332"/>
                  </a:lnTo>
                  <a:lnTo>
                    <a:pt x="1149639" y="292332"/>
                  </a:lnTo>
                  <a:lnTo>
                    <a:pt x="1168299" y="526514"/>
                  </a:lnTo>
                  <a:lnTo>
                    <a:pt x="1168299" y="546717"/>
                  </a:lnTo>
                  <a:cubicBezTo>
                    <a:pt x="1179433" y="619088"/>
                    <a:pt x="1138961" y="775507"/>
                    <a:pt x="978628" y="701612"/>
                  </a:cubicBezTo>
                  <a:cubicBezTo>
                    <a:pt x="972008" y="697307"/>
                    <a:pt x="965673" y="692258"/>
                    <a:pt x="959654" y="686429"/>
                  </a:cubicBezTo>
                  <a:lnTo>
                    <a:pt x="958339" y="684762"/>
                  </a:lnTo>
                  <a:cubicBezTo>
                    <a:pt x="935107" y="661388"/>
                    <a:pt x="923116" y="633213"/>
                    <a:pt x="922373" y="600209"/>
                  </a:cubicBezTo>
                  <a:lnTo>
                    <a:pt x="922373" y="526514"/>
                  </a:lnTo>
                  <a:close/>
                  <a:moveTo>
                    <a:pt x="619611" y="525076"/>
                  </a:moveTo>
                  <a:lnTo>
                    <a:pt x="676380" y="295685"/>
                  </a:lnTo>
                  <a:lnTo>
                    <a:pt x="876786" y="295685"/>
                  </a:lnTo>
                  <a:lnTo>
                    <a:pt x="858060" y="521199"/>
                  </a:lnTo>
                  <a:lnTo>
                    <a:pt x="858060" y="596389"/>
                  </a:lnTo>
                  <a:cubicBezTo>
                    <a:pt x="857469" y="628622"/>
                    <a:pt x="845830" y="656149"/>
                    <a:pt x="823189" y="678981"/>
                  </a:cubicBezTo>
                  <a:cubicBezTo>
                    <a:pt x="799748" y="702784"/>
                    <a:pt x="771630" y="714728"/>
                    <a:pt x="738845" y="714785"/>
                  </a:cubicBezTo>
                  <a:cubicBezTo>
                    <a:pt x="705926" y="714747"/>
                    <a:pt x="677809" y="702803"/>
                    <a:pt x="654501" y="678981"/>
                  </a:cubicBezTo>
                  <a:cubicBezTo>
                    <a:pt x="632013" y="656225"/>
                    <a:pt x="620392" y="628813"/>
                    <a:pt x="619611" y="596694"/>
                  </a:cubicBezTo>
                  <a:lnTo>
                    <a:pt x="619611" y="525076"/>
                  </a:lnTo>
                  <a:close/>
                  <a:moveTo>
                    <a:pt x="609886" y="295685"/>
                  </a:moveTo>
                  <a:lnTo>
                    <a:pt x="553050" y="517656"/>
                  </a:lnTo>
                  <a:lnTo>
                    <a:pt x="553050" y="517961"/>
                  </a:lnTo>
                  <a:lnTo>
                    <a:pt x="552403" y="523152"/>
                  </a:lnTo>
                  <a:lnTo>
                    <a:pt x="552403" y="596389"/>
                  </a:lnTo>
                  <a:cubicBezTo>
                    <a:pt x="551421" y="628584"/>
                    <a:pt x="539277" y="656111"/>
                    <a:pt x="515950" y="678981"/>
                  </a:cubicBezTo>
                  <a:lnTo>
                    <a:pt x="515607" y="679285"/>
                  </a:lnTo>
                  <a:cubicBezTo>
                    <a:pt x="491709" y="703012"/>
                    <a:pt x="462687" y="714833"/>
                    <a:pt x="428568" y="714785"/>
                  </a:cubicBezTo>
                  <a:cubicBezTo>
                    <a:pt x="394383" y="714747"/>
                    <a:pt x="365141" y="702803"/>
                    <a:pt x="340881" y="678981"/>
                  </a:cubicBezTo>
                  <a:cubicBezTo>
                    <a:pt x="317649" y="656149"/>
                    <a:pt x="305724" y="628622"/>
                    <a:pt x="305086" y="596389"/>
                  </a:cubicBezTo>
                  <a:lnTo>
                    <a:pt x="305086" y="526038"/>
                  </a:lnTo>
                  <a:lnTo>
                    <a:pt x="403603" y="295685"/>
                  </a:lnTo>
                  <a:lnTo>
                    <a:pt x="609886" y="295685"/>
                  </a:lnTo>
                  <a:close/>
                  <a:moveTo>
                    <a:pt x="1854994" y="515722"/>
                  </a:moveTo>
                  <a:lnTo>
                    <a:pt x="1854994" y="515389"/>
                  </a:lnTo>
                  <a:lnTo>
                    <a:pt x="1854661" y="514732"/>
                  </a:lnTo>
                  <a:lnTo>
                    <a:pt x="1763716" y="295685"/>
                  </a:lnTo>
                  <a:lnTo>
                    <a:pt x="1960988" y="295685"/>
                  </a:lnTo>
                  <a:cubicBezTo>
                    <a:pt x="2006222" y="373543"/>
                    <a:pt x="2051495" y="451409"/>
                    <a:pt x="2096786" y="529248"/>
                  </a:cubicBezTo>
                  <a:lnTo>
                    <a:pt x="2097091" y="529619"/>
                  </a:lnTo>
                  <a:lnTo>
                    <a:pt x="2097091" y="596056"/>
                  </a:lnTo>
                  <a:cubicBezTo>
                    <a:pt x="2096653" y="628431"/>
                    <a:pt x="2085023" y="656054"/>
                    <a:pt x="2062201" y="678981"/>
                  </a:cubicBezTo>
                  <a:lnTo>
                    <a:pt x="2061867" y="679285"/>
                  </a:lnTo>
                  <a:cubicBezTo>
                    <a:pt x="2040274" y="701183"/>
                    <a:pt x="2014538" y="713004"/>
                    <a:pt x="1984696" y="714785"/>
                  </a:cubicBezTo>
                  <a:lnTo>
                    <a:pt x="1976685" y="714785"/>
                  </a:lnTo>
                  <a:cubicBezTo>
                    <a:pt x="1943424" y="714747"/>
                    <a:pt x="1915040" y="702803"/>
                    <a:pt x="1891503" y="678981"/>
                  </a:cubicBezTo>
                  <a:cubicBezTo>
                    <a:pt x="1868786" y="656225"/>
                    <a:pt x="1857042" y="628813"/>
                    <a:pt x="1856261" y="596694"/>
                  </a:cubicBezTo>
                  <a:lnTo>
                    <a:pt x="1856261" y="523152"/>
                  </a:lnTo>
                  <a:cubicBezTo>
                    <a:pt x="1856337" y="520637"/>
                    <a:pt x="1855918" y="518180"/>
                    <a:pt x="1854994" y="515722"/>
                  </a:cubicBezTo>
                  <a:close/>
                  <a:moveTo>
                    <a:pt x="0" y="596056"/>
                  </a:moveTo>
                  <a:lnTo>
                    <a:pt x="0" y="527028"/>
                  </a:lnTo>
                  <a:lnTo>
                    <a:pt x="139913" y="295685"/>
                  </a:lnTo>
                  <a:lnTo>
                    <a:pt x="342910" y="295685"/>
                  </a:lnTo>
                  <a:lnTo>
                    <a:pt x="247326" y="520885"/>
                  </a:lnTo>
                  <a:lnTo>
                    <a:pt x="247012" y="520561"/>
                  </a:lnTo>
                  <a:lnTo>
                    <a:pt x="247012" y="596389"/>
                  </a:lnTo>
                  <a:cubicBezTo>
                    <a:pt x="246374" y="627984"/>
                    <a:pt x="234772" y="654968"/>
                    <a:pt x="212189" y="677371"/>
                  </a:cubicBezTo>
                  <a:lnTo>
                    <a:pt x="210522" y="678981"/>
                  </a:lnTo>
                  <a:cubicBezTo>
                    <a:pt x="188500" y="700755"/>
                    <a:pt x="162220" y="712718"/>
                    <a:pt x="131693" y="714785"/>
                  </a:cubicBezTo>
                  <a:lnTo>
                    <a:pt x="116262" y="714785"/>
                  </a:lnTo>
                  <a:cubicBezTo>
                    <a:pt x="85258" y="713004"/>
                    <a:pt x="58560" y="701060"/>
                    <a:pt x="36128" y="678981"/>
                  </a:cubicBezTo>
                  <a:lnTo>
                    <a:pt x="34500" y="677371"/>
                  </a:lnTo>
                  <a:cubicBezTo>
                    <a:pt x="13878" y="656111"/>
                    <a:pt x="2486" y="629527"/>
                    <a:pt x="315" y="597666"/>
                  </a:cubicBezTo>
                  <a:lnTo>
                    <a:pt x="0" y="596056"/>
                  </a:lnTo>
                  <a:close/>
                  <a:moveTo>
                    <a:pt x="162801" y="27956"/>
                  </a:moveTo>
                  <a:cubicBezTo>
                    <a:pt x="181975" y="9211"/>
                    <a:pt x="205083" y="-76"/>
                    <a:pt x="232105" y="0"/>
                  </a:cubicBezTo>
                  <a:lnTo>
                    <a:pt x="1865033" y="0"/>
                  </a:lnTo>
                  <a:cubicBezTo>
                    <a:pt x="1891989" y="-76"/>
                    <a:pt x="1915001" y="9211"/>
                    <a:pt x="1933994" y="27956"/>
                  </a:cubicBezTo>
                  <a:cubicBezTo>
                    <a:pt x="1953263" y="47035"/>
                    <a:pt x="1962912" y="69952"/>
                    <a:pt x="1962969" y="96784"/>
                  </a:cubicBezTo>
                  <a:lnTo>
                    <a:pt x="1962969" y="228600"/>
                  </a:lnTo>
                  <a:lnTo>
                    <a:pt x="134160" y="228600"/>
                  </a:lnTo>
                  <a:lnTo>
                    <a:pt x="134160" y="96784"/>
                  </a:lnTo>
                  <a:cubicBezTo>
                    <a:pt x="134188" y="69952"/>
                    <a:pt x="143713" y="47035"/>
                    <a:pt x="162801" y="27956"/>
                  </a:cubicBezTo>
                  <a:close/>
                </a:path>
              </a:pathLst>
            </a:custGeom>
            <a:solidFill>
              <a:srgbClr val="56529A"/>
            </a:solidFill>
            <a:ln w="9525" cap="flat">
              <a:noFill/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E6130004-C9F7-73C6-A98E-0EA381BB196A}"/>
              </a:ext>
            </a:extLst>
          </p:cNvPr>
          <p:cNvGrpSpPr/>
          <p:nvPr/>
        </p:nvGrpSpPr>
        <p:grpSpPr>
          <a:xfrm>
            <a:off x="680387" y="2448517"/>
            <a:ext cx="6354238" cy="3337072"/>
            <a:chOff x="680387" y="2448517"/>
            <a:chExt cx="6354238" cy="3337072"/>
          </a:xfrm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D4A7036E-B704-E707-1F77-2E17C2321FBE}"/>
                </a:ext>
              </a:extLst>
            </p:cNvPr>
            <p:cNvGrpSpPr/>
            <p:nvPr/>
          </p:nvGrpSpPr>
          <p:grpSpPr>
            <a:xfrm>
              <a:off x="680387" y="3621389"/>
              <a:ext cx="6354238" cy="701731"/>
              <a:chOff x="680387" y="2951424"/>
              <a:chExt cx="6354238" cy="701731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3C5FCEC-8BCC-4DBF-8759-7F996915A482}"/>
                  </a:ext>
                </a:extLst>
              </p:cNvPr>
              <p:cNvSpPr txBox="1"/>
              <p:nvPr/>
            </p:nvSpPr>
            <p:spPr>
              <a:xfrm>
                <a:off x="680387" y="2951424"/>
                <a:ext cx="3177119" cy="7017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  <a:t>Покупки </a:t>
                </a:r>
                <a:b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</a:br>
                <a: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  <a:t>в интернете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D4D7C6B-658E-4193-AAFE-9D4F3FA2B0CF}"/>
                  </a:ext>
                </a:extLst>
              </p:cNvPr>
              <p:cNvSpPr txBox="1"/>
              <p:nvPr/>
            </p:nvSpPr>
            <p:spPr>
              <a:xfrm>
                <a:off x="3857506" y="2951424"/>
                <a:ext cx="3177119" cy="7017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  <a:t>Покупки </a:t>
                </a:r>
                <a:b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</a:br>
                <a:r>
                  <a:rPr lang="ru-RU" sz="2400" b="1" dirty="0">
                    <a:solidFill>
                      <a:srgbClr val="19093F"/>
                    </a:solidFill>
                    <a:latin typeface="SBPCirce Bold" panose="020B0502020203020203" pitchFamily="34" charset="0"/>
                  </a:rPr>
                  <a:t>у прилавка</a:t>
                </a:r>
              </a:p>
            </p:txBody>
          </p:sp>
        </p:grpSp>
        <p:sp>
          <p:nvSpPr>
            <p:cNvPr id="10" name="Закрывающая фигурная скобка 9">
              <a:extLst>
                <a:ext uri="{FF2B5EF4-FFF2-40B4-BE49-F238E27FC236}">
                  <a16:creationId xmlns:a16="http://schemas.microsoft.com/office/drawing/2014/main" id="{A804AD47-318C-4A7A-B617-9E13B5B69A67}"/>
                </a:ext>
              </a:extLst>
            </p:cNvPr>
            <p:cNvSpPr/>
            <p:nvPr/>
          </p:nvSpPr>
          <p:spPr>
            <a:xfrm rot="5400000">
              <a:off x="3550297" y="1705044"/>
              <a:ext cx="614418" cy="5850569"/>
            </a:xfrm>
            <a:prstGeom prst="rightBrace">
              <a:avLst>
                <a:gd name="adj1" fmla="val 80436"/>
                <a:gd name="adj2" fmla="val 50000"/>
              </a:avLst>
            </a:prstGeom>
            <a:ln w="38100">
              <a:solidFill>
                <a:srgbClr val="0095D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66B32F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0DC56D-B2D3-41DB-8749-F2E06F17BC5E}"/>
                </a:ext>
              </a:extLst>
            </p:cNvPr>
            <p:cNvSpPr txBox="1"/>
            <p:nvPr/>
          </p:nvSpPr>
          <p:spPr>
            <a:xfrm>
              <a:off x="3047089" y="5200814"/>
              <a:ext cx="16208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RU"/>
              </a:defPPr>
              <a:lvl1pPr algn="ctr">
                <a:defRPr sz="3200" b="1">
                  <a:solidFill>
                    <a:srgbClr val="66B32F"/>
                  </a:solidFill>
                  <a:latin typeface="SBPCirce Bold" panose="020B0502020203020203" pitchFamily="34" charset="0"/>
                </a:defRPr>
              </a:lvl1pPr>
            </a:lstStyle>
            <a:p>
              <a:r>
                <a:rPr lang="ru-RU" dirty="0">
                  <a:solidFill>
                    <a:srgbClr val="0095D6"/>
                  </a:solidFill>
                </a:rPr>
                <a:t>ЛЮДИ</a:t>
              </a:r>
            </a:p>
          </p:txBody>
        </p: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id="{018D6F1D-1A7C-75C3-9EBE-DBA309BD0AA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659205" y="2448517"/>
              <a:ext cx="1219482" cy="924142"/>
              <a:chOff x="8911920" y="1613667"/>
              <a:chExt cx="361323" cy="273816"/>
            </a:xfrm>
            <a:solidFill>
              <a:srgbClr val="66B32F"/>
            </a:solidFill>
          </p:grpSpPr>
          <p:sp>
            <p:nvSpPr>
              <p:cNvPr id="17" name="Полилиния 16">
                <a:extLst>
                  <a:ext uri="{FF2B5EF4-FFF2-40B4-BE49-F238E27FC236}">
                    <a16:creationId xmlns:a16="http://schemas.microsoft.com/office/drawing/2014/main" id="{65E2D78F-028C-3CB5-544E-027D0B8CD92A}"/>
                  </a:ext>
                </a:extLst>
              </p:cNvPr>
              <p:cNvSpPr/>
              <p:nvPr/>
            </p:nvSpPr>
            <p:spPr>
              <a:xfrm>
                <a:off x="8911920" y="1613667"/>
                <a:ext cx="361323" cy="273816"/>
              </a:xfrm>
              <a:custGeom>
                <a:avLst/>
                <a:gdLst>
                  <a:gd name="connsiteX0" fmla="*/ 254516 w 370052"/>
                  <a:gd name="connsiteY0" fmla="*/ 2299 h 280431"/>
                  <a:gd name="connsiteX1" fmla="*/ 254618 w 370052"/>
                  <a:gd name="connsiteY1" fmla="*/ 2299 h 280431"/>
                  <a:gd name="connsiteX2" fmla="*/ 287903 w 370052"/>
                  <a:gd name="connsiteY2" fmla="*/ 15784 h 280431"/>
                  <a:gd name="connsiteX3" fmla="*/ 288139 w 370052"/>
                  <a:gd name="connsiteY3" fmla="*/ 16065 h 280431"/>
                  <a:gd name="connsiteX4" fmla="*/ 288207 w 370052"/>
                  <a:gd name="connsiteY4" fmla="*/ 16123 h 280431"/>
                  <a:gd name="connsiteX5" fmla="*/ 288647 w 370052"/>
                  <a:gd name="connsiteY5" fmla="*/ 16458 h 280431"/>
                  <a:gd name="connsiteX6" fmla="*/ 301954 w 370052"/>
                  <a:gd name="connsiteY6" fmla="*/ 49640 h 280431"/>
                  <a:gd name="connsiteX7" fmla="*/ 301954 w 370052"/>
                  <a:gd name="connsiteY7" fmla="*/ 66002 h 280431"/>
                  <a:gd name="connsiteX8" fmla="*/ 347834 w 370052"/>
                  <a:gd name="connsiteY8" fmla="*/ 66002 h 280431"/>
                  <a:gd name="connsiteX9" fmla="*/ 373703 w 370052"/>
                  <a:gd name="connsiteY9" fmla="*/ 282730 h 280431"/>
                  <a:gd name="connsiteX10" fmla="*/ 3650 w 370052"/>
                  <a:gd name="connsiteY10" fmla="*/ 282730 h 280431"/>
                  <a:gd name="connsiteX11" fmla="*/ 23966 w 370052"/>
                  <a:gd name="connsiteY11" fmla="*/ 112157 h 280431"/>
                  <a:gd name="connsiteX12" fmla="*/ 155917 w 370052"/>
                  <a:gd name="connsiteY12" fmla="*/ 112157 h 280431"/>
                  <a:gd name="connsiteX13" fmla="*/ 161402 w 370052"/>
                  <a:gd name="connsiteY13" fmla="*/ 66002 h 280431"/>
                  <a:gd name="connsiteX14" fmla="*/ 207147 w 370052"/>
                  <a:gd name="connsiteY14" fmla="*/ 66002 h 280431"/>
                  <a:gd name="connsiteX15" fmla="*/ 207147 w 370052"/>
                  <a:gd name="connsiteY15" fmla="*/ 49640 h 280431"/>
                  <a:gd name="connsiteX16" fmla="*/ 221165 w 370052"/>
                  <a:gd name="connsiteY16" fmla="*/ 16123 h 280431"/>
                  <a:gd name="connsiteX17" fmla="*/ 254516 w 370052"/>
                  <a:gd name="connsiteY17" fmla="*/ 2299 h 280431"/>
                  <a:gd name="connsiteX18" fmla="*/ 254516 w 370052"/>
                  <a:gd name="connsiteY18" fmla="*/ 21367 h 280431"/>
                  <a:gd name="connsiteX19" fmla="*/ 234540 w 370052"/>
                  <a:gd name="connsiteY19" fmla="*/ 29607 h 280431"/>
                  <a:gd name="connsiteX20" fmla="*/ 226244 w 370052"/>
                  <a:gd name="connsiteY20" fmla="*/ 49640 h 280431"/>
                  <a:gd name="connsiteX21" fmla="*/ 226244 w 370052"/>
                  <a:gd name="connsiteY21" fmla="*/ 66002 h 280431"/>
                  <a:gd name="connsiteX22" fmla="*/ 282959 w 370052"/>
                  <a:gd name="connsiteY22" fmla="*/ 66002 h 280431"/>
                  <a:gd name="connsiteX23" fmla="*/ 282959 w 370052"/>
                  <a:gd name="connsiteY23" fmla="*/ 49640 h 280431"/>
                  <a:gd name="connsiteX24" fmla="*/ 275002 w 370052"/>
                  <a:gd name="connsiteY24" fmla="*/ 29946 h 280431"/>
                  <a:gd name="connsiteX25" fmla="*/ 274697 w 370052"/>
                  <a:gd name="connsiteY25" fmla="*/ 29607 h 280431"/>
                  <a:gd name="connsiteX26" fmla="*/ 274663 w 370052"/>
                  <a:gd name="connsiteY26" fmla="*/ 29607 h 280431"/>
                  <a:gd name="connsiteX27" fmla="*/ 274325 w 370052"/>
                  <a:gd name="connsiteY27" fmla="*/ 29214 h 280431"/>
                  <a:gd name="connsiteX28" fmla="*/ 254618 w 370052"/>
                  <a:gd name="connsiteY28" fmla="*/ 21367 h 280431"/>
                  <a:gd name="connsiteX29" fmla="*/ 254516 w 370052"/>
                  <a:gd name="connsiteY29" fmla="*/ 21367 h 280431"/>
                  <a:gd name="connsiteX30" fmla="*/ 216763 w 370052"/>
                  <a:gd name="connsiteY30" fmla="*/ 86091 h 280431"/>
                  <a:gd name="connsiteX31" fmla="*/ 216594 w 370052"/>
                  <a:gd name="connsiteY31" fmla="*/ 86091 h 280431"/>
                  <a:gd name="connsiteX32" fmla="*/ 207723 w 370052"/>
                  <a:gd name="connsiteY32" fmla="*/ 89809 h 280431"/>
                  <a:gd name="connsiteX33" fmla="*/ 203930 w 370052"/>
                  <a:gd name="connsiteY33" fmla="*/ 98723 h 280431"/>
                  <a:gd name="connsiteX34" fmla="*/ 203930 w 370052"/>
                  <a:gd name="connsiteY34" fmla="*/ 98838 h 280431"/>
                  <a:gd name="connsiteX35" fmla="*/ 207723 w 370052"/>
                  <a:gd name="connsiteY35" fmla="*/ 107698 h 280431"/>
                  <a:gd name="connsiteX36" fmla="*/ 216594 w 370052"/>
                  <a:gd name="connsiteY36" fmla="*/ 111483 h 280431"/>
                  <a:gd name="connsiteX37" fmla="*/ 216763 w 370052"/>
                  <a:gd name="connsiteY37" fmla="*/ 111483 h 280431"/>
                  <a:gd name="connsiteX38" fmla="*/ 225736 w 370052"/>
                  <a:gd name="connsiteY38" fmla="*/ 107698 h 280431"/>
                  <a:gd name="connsiteX39" fmla="*/ 229393 w 370052"/>
                  <a:gd name="connsiteY39" fmla="*/ 98838 h 280431"/>
                  <a:gd name="connsiteX40" fmla="*/ 229393 w 370052"/>
                  <a:gd name="connsiteY40" fmla="*/ 98723 h 280431"/>
                  <a:gd name="connsiteX41" fmla="*/ 225736 w 370052"/>
                  <a:gd name="connsiteY41" fmla="*/ 89809 h 280431"/>
                  <a:gd name="connsiteX42" fmla="*/ 216763 w 370052"/>
                  <a:gd name="connsiteY42" fmla="*/ 86091 h 280431"/>
                  <a:gd name="connsiteX43" fmla="*/ 292440 w 370052"/>
                  <a:gd name="connsiteY43" fmla="*/ 86091 h 280431"/>
                  <a:gd name="connsiteX44" fmla="*/ 292372 w 370052"/>
                  <a:gd name="connsiteY44" fmla="*/ 86091 h 280431"/>
                  <a:gd name="connsiteX45" fmla="*/ 283467 w 370052"/>
                  <a:gd name="connsiteY45" fmla="*/ 89809 h 280431"/>
                  <a:gd name="connsiteX46" fmla="*/ 279742 w 370052"/>
                  <a:gd name="connsiteY46" fmla="*/ 98723 h 280431"/>
                  <a:gd name="connsiteX47" fmla="*/ 279742 w 370052"/>
                  <a:gd name="connsiteY47" fmla="*/ 98838 h 280431"/>
                  <a:gd name="connsiteX48" fmla="*/ 283467 w 370052"/>
                  <a:gd name="connsiteY48" fmla="*/ 107698 h 280431"/>
                  <a:gd name="connsiteX49" fmla="*/ 292372 w 370052"/>
                  <a:gd name="connsiteY49" fmla="*/ 111483 h 280431"/>
                  <a:gd name="connsiteX50" fmla="*/ 292440 w 370052"/>
                  <a:gd name="connsiteY50" fmla="*/ 111483 h 280431"/>
                  <a:gd name="connsiteX51" fmla="*/ 301446 w 370052"/>
                  <a:gd name="connsiteY51" fmla="*/ 107698 h 280431"/>
                  <a:gd name="connsiteX52" fmla="*/ 305171 w 370052"/>
                  <a:gd name="connsiteY52" fmla="*/ 98838 h 280431"/>
                  <a:gd name="connsiteX53" fmla="*/ 305171 w 370052"/>
                  <a:gd name="connsiteY53" fmla="*/ 98723 h 280431"/>
                  <a:gd name="connsiteX54" fmla="*/ 301446 w 370052"/>
                  <a:gd name="connsiteY54" fmla="*/ 89809 h 280431"/>
                  <a:gd name="connsiteX55" fmla="*/ 292440 w 370052"/>
                  <a:gd name="connsiteY55" fmla="*/ 86091 h 280431"/>
                  <a:gd name="connsiteX56" fmla="*/ 284178 w 370052"/>
                  <a:gd name="connsiteY56" fmla="*/ 209996 h 280431"/>
                  <a:gd name="connsiteX57" fmla="*/ 294911 w 370052"/>
                  <a:gd name="connsiteY57" fmla="*/ 228562 h 280431"/>
                  <a:gd name="connsiteX58" fmla="*/ 312958 w 370052"/>
                  <a:gd name="connsiteY58" fmla="*/ 218124 h 280431"/>
                  <a:gd name="connsiteX59" fmla="*/ 302293 w 370052"/>
                  <a:gd name="connsiteY59" fmla="*/ 199558 h 280431"/>
                  <a:gd name="connsiteX60" fmla="*/ 327518 w 370052"/>
                  <a:gd name="connsiteY60" fmla="*/ 192956 h 280431"/>
                  <a:gd name="connsiteX61" fmla="*/ 257158 w 370052"/>
                  <a:gd name="connsiteY61" fmla="*/ 142285 h 280431"/>
                  <a:gd name="connsiteX62" fmla="*/ 265792 w 370052"/>
                  <a:gd name="connsiteY62" fmla="*/ 228562 h 280431"/>
                  <a:gd name="connsiteX63" fmla="*/ 284178 w 370052"/>
                  <a:gd name="connsiteY63" fmla="*/ 209996 h 280431"/>
                  <a:gd name="connsiteX64" fmla="*/ 210330 w 370052"/>
                  <a:gd name="connsiteY64" fmla="*/ 131732 h 280431"/>
                  <a:gd name="connsiteX65" fmla="*/ 41234 w 370052"/>
                  <a:gd name="connsiteY65" fmla="*/ 131732 h 280431"/>
                  <a:gd name="connsiteX66" fmla="*/ 25490 w 370052"/>
                  <a:gd name="connsiteY66" fmla="*/ 263206 h 280431"/>
                  <a:gd name="connsiteX67" fmla="*/ 226007 w 370052"/>
                  <a:gd name="connsiteY67" fmla="*/ 263206 h 280431"/>
                  <a:gd name="connsiteX68" fmla="*/ 210330 w 370052"/>
                  <a:gd name="connsiteY68" fmla="*/ 131732 h 280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370052" h="280431">
                    <a:moveTo>
                      <a:pt x="254516" y="2299"/>
                    </a:moveTo>
                    <a:lnTo>
                      <a:pt x="254618" y="2299"/>
                    </a:lnTo>
                    <a:cubicBezTo>
                      <a:pt x="267553" y="2276"/>
                      <a:pt x="278658" y="6772"/>
                      <a:pt x="287903" y="15784"/>
                    </a:cubicBezTo>
                    <a:lnTo>
                      <a:pt x="288139" y="16065"/>
                    </a:lnTo>
                    <a:lnTo>
                      <a:pt x="288207" y="16123"/>
                    </a:lnTo>
                    <a:lnTo>
                      <a:pt x="288647" y="16458"/>
                    </a:lnTo>
                    <a:cubicBezTo>
                      <a:pt x="297586" y="25670"/>
                      <a:pt x="302022" y="36734"/>
                      <a:pt x="301954" y="49640"/>
                    </a:cubicBezTo>
                    <a:lnTo>
                      <a:pt x="301954" y="66002"/>
                    </a:lnTo>
                    <a:lnTo>
                      <a:pt x="347834" y="66002"/>
                    </a:lnTo>
                    <a:lnTo>
                      <a:pt x="373703" y="282730"/>
                    </a:lnTo>
                    <a:lnTo>
                      <a:pt x="3650" y="282730"/>
                    </a:lnTo>
                    <a:cubicBezTo>
                      <a:pt x="10422" y="225867"/>
                      <a:pt x="17194" y="169014"/>
                      <a:pt x="23966" y="112157"/>
                    </a:cubicBezTo>
                    <a:lnTo>
                      <a:pt x="155917" y="112157"/>
                    </a:lnTo>
                    <a:lnTo>
                      <a:pt x="161402" y="66002"/>
                    </a:lnTo>
                    <a:lnTo>
                      <a:pt x="207147" y="66002"/>
                    </a:lnTo>
                    <a:lnTo>
                      <a:pt x="207147" y="49640"/>
                    </a:lnTo>
                    <a:cubicBezTo>
                      <a:pt x="207181" y="36568"/>
                      <a:pt x="211853" y="25399"/>
                      <a:pt x="221165" y="16123"/>
                    </a:cubicBezTo>
                    <a:cubicBezTo>
                      <a:pt x="230341" y="6911"/>
                      <a:pt x="241447" y="2299"/>
                      <a:pt x="254516" y="2299"/>
                    </a:cubicBezTo>
                    <a:close/>
                    <a:moveTo>
                      <a:pt x="254516" y="21367"/>
                    </a:moveTo>
                    <a:cubicBezTo>
                      <a:pt x="246695" y="21367"/>
                      <a:pt x="240025" y="24109"/>
                      <a:pt x="234540" y="29607"/>
                    </a:cubicBezTo>
                    <a:cubicBezTo>
                      <a:pt x="228987" y="35149"/>
                      <a:pt x="226210" y="41829"/>
                      <a:pt x="226244" y="49640"/>
                    </a:cubicBezTo>
                    <a:lnTo>
                      <a:pt x="226244" y="66002"/>
                    </a:lnTo>
                    <a:lnTo>
                      <a:pt x="282959" y="66002"/>
                    </a:lnTo>
                    <a:lnTo>
                      <a:pt x="282959" y="49640"/>
                    </a:lnTo>
                    <a:cubicBezTo>
                      <a:pt x="282925" y="41988"/>
                      <a:pt x="280250" y="35430"/>
                      <a:pt x="275002" y="29946"/>
                    </a:cubicBezTo>
                    <a:lnTo>
                      <a:pt x="274697" y="29607"/>
                    </a:lnTo>
                    <a:lnTo>
                      <a:pt x="274663" y="29607"/>
                    </a:lnTo>
                    <a:lnTo>
                      <a:pt x="274325" y="29214"/>
                    </a:lnTo>
                    <a:cubicBezTo>
                      <a:pt x="268839" y="23974"/>
                      <a:pt x="262270" y="21357"/>
                      <a:pt x="254618" y="21367"/>
                    </a:cubicBezTo>
                    <a:lnTo>
                      <a:pt x="254516" y="21367"/>
                    </a:lnTo>
                    <a:close/>
                    <a:moveTo>
                      <a:pt x="216763" y="86091"/>
                    </a:moveTo>
                    <a:lnTo>
                      <a:pt x="216594" y="86091"/>
                    </a:lnTo>
                    <a:cubicBezTo>
                      <a:pt x="213140" y="86098"/>
                      <a:pt x="210194" y="87344"/>
                      <a:pt x="207723" y="89809"/>
                    </a:cubicBezTo>
                    <a:cubicBezTo>
                      <a:pt x="205183" y="92317"/>
                      <a:pt x="203930" y="95290"/>
                      <a:pt x="203930" y="98723"/>
                    </a:cubicBezTo>
                    <a:lnTo>
                      <a:pt x="203930" y="98838"/>
                    </a:lnTo>
                    <a:cubicBezTo>
                      <a:pt x="203930" y="102291"/>
                      <a:pt x="205183" y="105243"/>
                      <a:pt x="207723" y="107698"/>
                    </a:cubicBezTo>
                    <a:cubicBezTo>
                      <a:pt x="210194" y="110220"/>
                      <a:pt x="213140" y="111483"/>
                      <a:pt x="216594" y="111483"/>
                    </a:cubicBezTo>
                    <a:lnTo>
                      <a:pt x="216763" y="111483"/>
                    </a:lnTo>
                    <a:cubicBezTo>
                      <a:pt x="220217" y="111483"/>
                      <a:pt x="223196" y="110220"/>
                      <a:pt x="225736" y="107698"/>
                    </a:cubicBezTo>
                    <a:cubicBezTo>
                      <a:pt x="228174" y="105243"/>
                      <a:pt x="229393" y="102291"/>
                      <a:pt x="229393" y="98838"/>
                    </a:cubicBezTo>
                    <a:lnTo>
                      <a:pt x="229393" y="98723"/>
                    </a:lnTo>
                    <a:cubicBezTo>
                      <a:pt x="229393" y="95290"/>
                      <a:pt x="228174" y="92317"/>
                      <a:pt x="225736" y="89809"/>
                    </a:cubicBezTo>
                    <a:cubicBezTo>
                      <a:pt x="223196" y="87344"/>
                      <a:pt x="220217" y="86098"/>
                      <a:pt x="216763" y="86091"/>
                    </a:cubicBezTo>
                    <a:close/>
                    <a:moveTo>
                      <a:pt x="292440" y="86091"/>
                    </a:moveTo>
                    <a:lnTo>
                      <a:pt x="292372" y="86091"/>
                    </a:lnTo>
                    <a:cubicBezTo>
                      <a:pt x="288918" y="86098"/>
                      <a:pt x="285938" y="87344"/>
                      <a:pt x="283467" y="89809"/>
                    </a:cubicBezTo>
                    <a:cubicBezTo>
                      <a:pt x="280961" y="92317"/>
                      <a:pt x="279708" y="95290"/>
                      <a:pt x="279742" y="98723"/>
                    </a:cubicBezTo>
                    <a:lnTo>
                      <a:pt x="279742" y="98838"/>
                    </a:lnTo>
                    <a:cubicBezTo>
                      <a:pt x="279708" y="102291"/>
                      <a:pt x="280961" y="105243"/>
                      <a:pt x="283467" y="107698"/>
                    </a:cubicBezTo>
                    <a:cubicBezTo>
                      <a:pt x="285938" y="110220"/>
                      <a:pt x="288918" y="111483"/>
                      <a:pt x="292372" y="111483"/>
                    </a:cubicBezTo>
                    <a:lnTo>
                      <a:pt x="292440" y="111483"/>
                    </a:lnTo>
                    <a:cubicBezTo>
                      <a:pt x="295893" y="111483"/>
                      <a:pt x="298907" y="110220"/>
                      <a:pt x="301446" y="107698"/>
                    </a:cubicBezTo>
                    <a:cubicBezTo>
                      <a:pt x="303918" y="105243"/>
                      <a:pt x="305171" y="102291"/>
                      <a:pt x="305171" y="98838"/>
                    </a:cubicBezTo>
                    <a:lnTo>
                      <a:pt x="305171" y="98723"/>
                    </a:lnTo>
                    <a:cubicBezTo>
                      <a:pt x="305171" y="95290"/>
                      <a:pt x="303918" y="92317"/>
                      <a:pt x="301446" y="89809"/>
                    </a:cubicBezTo>
                    <a:cubicBezTo>
                      <a:pt x="298907" y="87344"/>
                      <a:pt x="295893" y="86098"/>
                      <a:pt x="292440" y="86091"/>
                    </a:cubicBezTo>
                    <a:close/>
                    <a:moveTo>
                      <a:pt x="284178" y="209996"/>
                    </a:moveTo>
                    <a:lnTo>
                      <a:pt x="294911" y="228562"/>
                    </a:lnTo>
                    <a:lnTo>
                      <a:pt x="312958" y="218124"/>
                    </a:lnTo>
                    <a:lnTo>
                      <a:pt x="302293" y="199558"/>
                    </a:lnTo>
                    <a:lnTo>
                      <a:pt x="327518" y="192956"/>
                    </a:lnTo>
                    <a:lnTo>
                      <a:pt x="257158" y="142285"/>
                    </a:lnTo>
                    <a:lnTo>
                      <a:pt x="265792" y="228562"/>
                    </a:lnTo>
                    <a:lnTo>
                      <a:pt x="284178" y="209996"/>
                    </a:lnTo>
                    <a:close/>
                    <a:moveTo>
                      <a:pt x="210330" y="131732"/>
                    </a:moveTo>
                    <a:lnTo>
                      <a:pt x="41234" y="131732"/>
                    </a:lnTo>
                    <a:lnTo>
                      <a:pt x="25490" y="263206"/>
                    </a:lnTo>
                    <a:lnTo>
                      <a:pt x="226007" y="263206"/>
                    </a:lnTo>
                    <a:lnTo>
                      <a:pt x="210330" y="131732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8" name="Полилиния 17">
                <a:extLst>
                  <a:ext uri="{FF2B5EF4-FFF2-40B4-BE49-F238E27FC236}">
                    <a16:creationId xmlns:a16="http://schemas.microsoft.com/office/drawing/2014/main" id="{613BF64F-AD8B-E67F-ACC4-FD71792529C8}"/>
                  </a:ext>
                </a:extLst>
              </p:cNvPr>
              <p:cNvSpPr/>
              <p:nvPr/>
            </p:nvSpPr>
            <p:spPr>
              <a:xfrm>
                <a:off x="8987134" y="1753382"/>
                <a:ext cx="94026" cy="86774"/>
              </a:xfrm>
              <a:custGeom>
                <a:avLst/>
                <a:gdLst>
                  <a:gd name="connsiteX0" fmla="*/ 27770 w 96297"/>
                  <a:gd name="connsiteY0" fmla="*/ 14474 h 88870"/>
                  <a:gd name="connsiteX1" fmla="*/ 24756 w 96297"/>
                  <a:gd name="connsiteY1" fmla="*/ 22376 h 88870"/>
                  <a:gd name="connsiteX2" fmla="*/ 24756 w 96297"/>
                  <a:gd name="connsiteY2" fmla="*/ 46132 h 88870"/>
                  <a:gd name="connsiteX3" fmla="*/ 32273 w 96297"/>
                  <a:gd name="connsiteY3" fmla="*/ 64861 h 88870"/>
                  <a:gd name="connsiteX4" fmla="*/ 32544 w 96297"/>
                  <a:gd name="connsiteY4" fmla="*/ 65203 h 88870"/>
                  <a:gd name="connsiteX5" fmla="*/ 32544 w 96297"/>
                  <a:gd name="connsiteY5" fmla="*/ 65257 h 88870"/>
                  <a:gd name="connsiteX6" fmla="*/ 32951 w 96297"/>
                  <a:gd name="connsiteY6" fmla="*/ 65484 h 88870"/>
                  <a:gd name="connsiteX7" fmla="*/ 51641 w 96297"/>
                  <a:gd name="connsiteY7" fmla="*/ 72990 h 88870"/>
                  <a:gd name="connsiteX8" fmla="*/ 51810 w 96297"/>
                  <a:gd name="connsiteY8" fmla="*/ 72990 h 88870"/>
                  <a:gd name="connsiteX9" fmla="*/ 70805 w 96297"/>
                  <a:gd name="connsiteY9" fmla="*/ 65257 h 88870"/>
                  <a:gd name="connsiteX10" fmla="*/ 78729 w 96297"/>
                  <a:gd name="connsiteY10" fmla="*/ 46132 h 88870"/>
                  <a:gd name="connsiteX11" fmla="*/ 78729 w 96297"/>
                  <a:gd name="connsiteY11" fmla="*/ 22433 h 88870"/>
                  <a:gd name="connsiteX12" fmla="*/ 75715 w 96297"/>
                  <a:gd name="connsiteY12" fmla="*/ 14474 h 88870"/>
                  <a:gd name="connsiteX13" fmla="*/ 75715 w 96297"/>
                  <a:gd name="connsiteY13" fmla="*/ 14362 h 88870"/>
                  <a:gd name="connsiteX14" fmla="*/ 79270 w 96297"/>
                  <a:gd name="connsiteY14" fmla="*/ 5959 h 88870"/>
                  <a:gd name="connsiteX15" fmla="*/ 87803 w 96297"/>
                  <a:gd name="connsiteY15" fmla="*/ 2344 h 88870"/>
                  <a:gd name="connsiteX16" fmla="*/ 87871 w 96297"/>
                  <a:gd name="connsiteY16" fmla="*/ 2344 h 88870"/>
                  <a:gd name="connsiteX17" fmla="*/ 96336 w 96297"/>
                  <a:gd name="connsiteY17" fmla="*/ 5959 h 88870"/>
                  <a:gd name="connsiteX18" fmla="*/ 99891 w 96297"/>
                  <a:gd name="connsiteY18" fmla="*/ 14362 h 88870"/>
                  <a:gd name="connsiteX19" fmla="*/ 99891 w 96297"/>
                  <a:gd name="connsiteY19" fmla="*/ 14474 h 88870"/>
                  <a:gd name="connsiteX20" fmla="*/ 96878 w 96297"/>
                  <a:gd name="connsiteY20" fmla="*/ 22433 h 88870"/>
                  <a:gd name="connsiteX21" fmla="*/ 96878 w 96297"/>
                  <a:gd name="connsiteY21" fmla="*/ 46132 h 88870"/>
                  <a:gd name="connsiteX22" fmla="*/ 83503 w 96297"/>
                  <a:gd name="connsiteY22" fmla="*/ 78068 h 88870"/>
                  <a:gd name="connsiteX23" fmla="*/ 51810 w 96297"/>
                  <a:gd name="connsiteY23" fmla="*/ 91214 h 88870"/>
                  <a:gd name="connsiteX24" fmla="*/ 51641 w 96297"/>
                  <a:gd name="connsiteY24" fmla="*/ 91214 h 88870"/>
                  <a:gd name="connsiteX25" fmla="*/ 20016 w 96297"/>
                  <a:gd name="connsiteY25" fmla="*/ 78349 h 88870"/>
                  <a:gd name="connsiteX26" fmla="*/ 19813 w 96297"/>
                  <a:gd name="connsiteY26" fmla="*/ 78068 h 88870"/>
                  <a:gd name="connsiteX27" fmla="*/ 19677 w 96297"/>
                  <a:gd name="connsiteY27" fmla="*/ 78068 h 88870"/>
                  <a:gd name="connsiteX28" fmla="*/ 19305 w 96297"/>
                  <a:gd name="connsiteY28" fmla="*/ 77672 h 88870"/>
                  <a:gd name="connsiteX29" fmla="*/ 6540 w 96297"/>
                  <a:gd name="connsiteY29" fmla="*/ 46132 h 88870"/>
                  <a:gd name="connsiteX30" fmla="*/ 6540 w 96297"/>
                  <a:gd name="connsiteY30" fmla="*/ 22433 h 88870"/>
                  <a:gd name="connsiteX31" fmla="*/ 3594 w 96297"/>
                  <a:gd name="connsiteY31" fmla="*/ 14474 h 88870"/>
                  <a:gd name="connsiteX32" fmla="*/ 3594 w 96297"/>
                  <a:gd name="connsiteY32" fmla="*/ 14362 h 88870"/>
                  <a:gd name="connsiteX33" fmla="*/ 7116 w 96297"/>
                  <a:gd name="connsiteY33" fmla="*/ 5959 h 88870"/>
                  <a:gd name="connsiteX34" fmla="*/ 15614 w 96297"/>
                  <a:gd name="connsiteY34" fmla="*/ 2344 h 88870"/>
                  <a:gd name="connsiteX35" fmla="*/ 15750 w 96297"/>
                  <a:gd name="connsiteY35" fmla="*/ 2344 h 88870"/>
                  <a:gd name="connsiteX36" fmla="*/ 24147 w 96297"/>
                  <a:gd name="connsiteY36" fmla="*/ 5959 h 88870"/>
                  <a:gd name="connsiteX37" fmla="*/ 27770 w 96297"/>
                  <a:gd name="connsiteY37" fmla="*/ 14362 h 88870"/>
                  <a:gd name="connsiteX38" fmla="*/ 27770 w 96297"/>
                  <a:gd name="connsiteY38" fmla="*/ 14474 h 888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96297" h="88870">
                    <a:moveTo>
                      <a:pt x="27770" y="14474"/>
                    </a:moveTo>
                    <a:cubicBezTo>
                      <a:pt x="27770" y="17487"/>
                      <a:pt x="26754" y="20118"/>
                      <a:pt x="24756" y="22376"/>
                    </a:cubicBezTo>
                    <a:lnTo>
                      <a:pt x="24756" y="46132"/>
                    </a:lnTo>
                    <a:cubicBezTo>
                      <a:pt x="24756" y="53401"/>
                      <a:pt x="27262" y="59647"/>
                      <a:pt x="32273" y="64861"/>
                    </a:cubicBezTo>
                    <a:lnTo>
                      <a:pt x="32544" y="65203"/>
                    </a:lnTo>
                    <a:lnTo>
                      <a:pt x="32544" y="65257"/>
                    </a:lnTo>
                    <a:lnTo>
                      <a:pt x="32951" y="65484"/>
                    </a:lnTo>
                    <a:cubicBezTo>
                      <a:pt x="38131" y="70488"/>
                      <a:pt x="44361" y="72986"/>
                      <a:pt x="51641" y="72990"/>
                    </a:cubicBezTo>
                    <a:lnTo>
                      <a:pt x="51810" y="72990"/>
                    </a:lnTo>
                    <a:cubicBezTo>
                      <a:pt x="59226" y="73027"/>
                      <a:pt x="65591" y="70450"/>
                      <a:pt x="70805" y="65257"/>
                    </a:cubicBezTo>
                    <a:cubicBezTo>
                      <a:pt x="76088" y="59962"/>
                      <a:pt x="78729" y="53587"/>
                      <a:pt x="78729" y="46132"/>
                    </a:cubicBezTo>
                    <a:lnTo>
                      <a:pt x="78729" y="22433"/>
                    </a:lnTo>
                    <a:cubicBezTo>
                      <a:pt x="76731" y="20162"/>
                      <a:pt x="75715" y="17511"/>
                      <a:pt x="75715" y="14474"/>
                    </a:cubicBezTo>
                    <a:lnTo>
                      <a:pt x="75715" y="14362"/>
                    </a:lnTo>
                    <a:cubicBezTo>
                      <a:pt x="75749" y="11085"/>
                      <a:pt x="76934" y="8285"/>
                      <a:pt x="79270" y="5959"/>
                    </a:cubicBezTo>
                    <a:cubicBezTo>
                      <a:pt x="81675" y="3552"/>
                      <a:pt x="84519" y="2347"/>
                      <a:pt x="87803" y="2344"/>
                    </a:cubicBezTo>
                    <a:lnTo>
                      <a:pt x="87871" y="2344"/>
                    </a:lnTo>
                    <a:cubicBezTo>
                      <a:pt x="91155" y="2347"/>
                      <a:pt x="93966" y="3552"/>
                      <a:pt x="96336" y="5959"/>
                    </a:cubicBezTo>
                    <a:cubicBezTo>
                      <a:pt x="98706" y="8285"/>
                      <a:pt x="99891" y="11085"/>
                      <a:pt x="99891" y="14362"/>
                    </a:cubicBezTo>
                    <a:lnTo>
                      <a:pt x="99891" y="14474"/>
                    </a:lnTo>
                    <a:cubicBezTo>
                      <a:pt x="99891" y="17514"/>
                      <a:pt x="98909" y="20168"/>
                      <a:pt x="96878" y="22433"/>
                    </a:cubicBezTo>
                    <a:lnTo>
                      <a:pt x="96878" y="46132"/>
                    </a:lnTo>
                    <a:cubicBezTo>
                      <a:pt x="96844" y="58577"/>
                      <a:pt x="92408" y="69225"/>
                      <a:pt x="83503" y="78068"/>
                    </a:cubicBezTo>
                    <a:cubicBezTo>
                      <a:pt x="74767" y="86833"/>
                      <a:pt x="64203" y="91214"/>
                      <a:pt x="51810" y="91214"/>
                    </a:cubicBezTo>
                    <a:lnTo>
                      <a:pt x="51641" y="91214"/>
                    </a:lnTo>
                    <a:cubicBezTo>
                      <a:pt x="39350" y="91224"/>
                      <a:pt x="28786" y="86938"/>
                      <a:pt x="20016" y="78349"/>
                    </a:cubicBezTo>
                    <a:lnTo>
                      <a:pt x="19813" y="78068"/>
                    </a:lnTo>
                    <a:lnTo>
                      <a:pt x="19677" y="78068"/>
                    </a:lnTo>
                    <a:lnTo>
                      <a:pt x="19305" y="77672"/>
                    </a:lnTo>
                    <a:cubicBezTo>
                      <a:pt x="10772" y="68917"/>
                      <a:pt x="6506" y="58401"/>
                      <a:pt x="6540" y="46132"/>
                    </a:cubicBezTo>
                    <a:lnTo>
                      <a:pt x="6540" y="22433"/>
                    </a:lnTo>
                    <a:cubicBezTo>
                      <a:pt x="4576" y="20158"/>
                      <a:pt x="3594" y="17511"/>
                      <a:pt x="3594" y="14474"/>
                    </a:cubicBezTo>
                    <a:lnTo>
                      <a:pt x="3594" y="14362"/>
                    </a:lnTo>
                    <a:cubicBezTo>
                      <a:pt x="3594" y="11085"/>
                      <a:pt x="4779" y="8285"/>
                      <a:pt x="7116" y="5959"/>
                    </a:cubicBezTo>
                    <a:cubicBezTo>
                      <a:pt x="9519" y="3552"/>
                      <a:pt x="12330" y="2347"/>
                      <a:pt x="15614" y="2344"/>
                    </a:cubicBezTo>
                    <a:lnTo>
                      <a:pt x="15750" y="2344"/>
                    </a:lnTo>
                    <a:cubicBezTo>
                      <a:pt x="19000" y="2347"/>
                      <a:pt x="21811" y="3552"/>
                      <a:pt x="24147" y="5959"/>
                    </a:cubicBezTo>
                    <a:cubicBezTo>
                      <a:pt x="26551" y="8285"/>
                      <a:pt x="27770" y="11085"/>
                      <a:pt x="27770" y="14362"/>
                    </a:cubicBezTo>
                    <a:lnTo>
                      <a:pt x="27770" y="14474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82B9ED32-66D0-7E1D-CEFE-91928A96CC4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933397" y="2482036"/>
              <a:ext cx="1025336" cy="924142"/>
              <a:chOff x="10375486" y="2290710"/>
              <a:chExt cx="545083" cy="491287"/>
            </a:xfrm>
            <a:solidFill>
              <a:srgbClr val="66B32F"/>
            </a:solidFill>
          </p:grpSpPr>
          <p:sp>
            <p:nvSpPr>
              <p:cNvPr id="21" name="Полилиния 20">
                <a:extLst>
                  <a:ext uri="{FF2B5EF4-FFF2-40B4-BE49-F238E27FC236}">
                    <a16:creationId xmlns:a16="http://schemas.microsoft.com/office/drawing/2014/main" id="{40FBC786-53D5-4C6D-2BBB-66D4527E3E53}"/>
                  </a:ext>
                </a:extLst>
              </p:cNvPr>
              <p:cNvSpPr/>
              <p:nvPr/>
            </p:nvSpPr>
            <p:spPr>
              <a:xfrm>
                <a:off x="10375486" y="2290710"/>
                <a:ext cx="545083" cy="368789"/>
              </a:xfrm>
              <a:custGeom>
                <a:avLst/>
                <a:gdLst/>
                <a:ahLst/>
                <a:cxnLst/>
                <a:rect l="l" t="t" r="r" b="b"/>
                <a:pathLst>
                  <a:path w="2555360" h="1728892">
                    <a:moveTo>
                      <a:pt x="799116" y="0"/>
                    </a:moveTo>
                    <a:cubicBezTo>
                      <a:pt x="1038144" y="0"/>
                      <a:pt x="1163736" y="3038"/>
                      <a:pt x="1175888" y="9115"/>
                    </a:cubicBezTo>
                    <a:cubicBezTo>
                      <a:pt x="1188044" y="13167"/>
                      <a:pt x="1202224" y="29372"/>
                      <a:pt x="1218428" y="57731"/>
                    </a:cubicBezTo>
                    <a:lnTo>
                      <a:pt x="1215388" y="285617"/>
                    </a:lnTo>
                    <a:lnTo>
                      <a:pt x="1215388" y="513502"/>
                    </a:lnTo>
                    <a:cubicBezTo>
                      <a:pt x="1334904" y="513502"/>
                      <a:pt x="1513664" y="514515"/>
                      <a:pt x="1751684" y="516541"/>
                    </a:cubicBezTo>
                    <a:cubicBezTo>
                      <a:pt x="1989696" y="518566"/>
                      <a:pt x="2167448" y="519579"/>
                      <a:pt x="2284932" y="519579"/>
                    </a:cubicBezTo>
                    <a:cubicBezTo>
                      <a:pt x="2317340" y="543887"/>
                      <a:pt x="2338608" y="565156"/>
                      <a:pt x="2348744" y="583387"/>
                    </a:cubicBezTo>
                    <a:cubicBezTo>
                      <a:pt x="2358872" y="601618"/>
                      <a:pt x="2363932" y="678593"/>
                      <a:pt x="2363932" y="814311"/>
                    </a:cubicBezTo>
                    <a:lnTo>
                      <a:pt x="2363932" y="1020928"/>
                    </a:lnTo>
                    <a:lnTo>
                      <a:pt x="2400396" y="1106005"/>
                    </a:lnTo>
                    <a:cubicBezTo>
                      <a:pt x="2406468" y="1120185"/>
                      <a:pt x="2412548" y="1135377"/>
                      <a:pt x="2418628" y="1151582"/>
                    </a:cubicBezTo>
                    <a:cubicBezTo>
                      <a:pt x="2424700" y="1167787"/>
                      <a:pt x="2429768" y="1180954"/>
                      <a:pt x="2433816" y="1191082"/>
                    </a:cubicBezTo>
                    <a:cubicBezTo>
                      <a:pt x="2437864" y="1201211"/>
                      <a:pt x="2440904" y="1207287"/>
                      <a:pt x="2442932" y="1209313"/>
                    </a:cubicBezTo>
                    <a:cubicBezTo>
                      <a:pt x="2442932" y="1211339"/>
                      <a:pt x="2445968" y="1219441"/>
                      <a:pt x="2452048" y="1233621"/>
                    </a:cubicBezTo>
                    <a:cubicBezTo>
                      <a:pt x="2458128" y="1247801"/>
                      <a:pt x="2466224" y="1266031"/>
                      <a:pt x="2476360" y="1288314"/>
                    </a:cubicBezTo>
                    <a:cubicBezTo>
                      <a:pt x="2486488" y="1310596"/>
                      <a:pt x="2495604" y="1330852"/>
                      <a:pt x="2503700" y="1349083"/>
                    </a:cubicBezTo>
                    <a:lnTo>
                      <a:pt x="2555360" y="1467583"/>
                    </a:lnTo>
                    <a:lnTo>
                      <a:pt x="2555360" y="1728892"/>
                    </a:lnTo>
                    <a:lnTo>
                      <a:pt x="0" y="1728892"/>
                    </a:lnTo>
                    <a:lnTo>
                      <a:pt x="0" y="1473660"/>
                    </a:lnTo>
                    <a:lnTo>
                      <a:pt x="33424" y="1397699"/>
                    </a:lnTo>
                    <a:cubicBezTo>
                      <a:pt x="110396" y="1219441"/>
                      <a:pt x="154960" y="1114108"/>
                      <a:pt x="167112" y="1081697"/>
                    </a:cubicBezTo>
                    <a:lnTo>
                      <a:pt x="191424" y="1027005"/>
                    </a:lnTo>
                    <a:lnTo>
                      <a:pt x="191424" y="823427"/>
                    </a:lnTo>
                    <a:cubicBezTo>
                      <a:pt x="191424" y="714042"/>
                      <a:pt x="193448" y="646689"/>
                      <a:pt x="197504" y="621368"/>
                    </a:cubicBezTo>
                    <a:cubicBezTo>
                      <a:pt x="201548" y="596048"/>
                      <a:pt x="211680" y="574272"/>
                      <a:pt x="227888" y="556041"/>
                    </a:cubicBezTo>
                    <a:cubicBezTo>
                      <a:pt x="254216" y="529708"/>
                      <a:pt x="290680" y="516541"/>
                      <a:pt x="337272" y="516541"/>
                    </a:cubicBezTo>
                    <a:lnTo>
                      <a:pt x="382848" y="516541"/>
                    </a:lnTo>
                    <a:lnTo>
                      <a:pt x="382848" y="282578"/>
                    </a:lnTo>
                    <a:cubicBezTo>
                      <a:pt x="382848" y="130654"/>
                      <a:pt x="384872" y="48616"/>
                      <a:pt x="388924" y="36462"/>
                    </a:cubicBezTo>
                    <a:cubicBezTo>
                      <a:pt x="392976" y="30385"/>
                      <a:pt x="402088" y="22282"/>
                      <a:pt x="416272" y="12154"/>
                    </a:cubicBezTo>
                    <a:cubicBezTo>
                      <a:pt x="428424" y="4051"/>
                      <a:pt x="556040" y="0"/>
                      <a:pt x="799116" y="0"/>
                    </a:cubicBezTo>
                    <a:close/>
                    <a:moveTo>
                      <a:pt x="510464" y="133693"/>
                    </a:moveTo>
                    <a:lnTo>
                      <a:pt x="510464" y="1027005"/>
                    </a:lnTo>
                    <a:lnTo>
                      <a:pt x="1084736" y="1027005"/>
                    </a:lnTo>
                    <a:lnTo>
                      <a:pt x="1084736" y="133693"/>
                    </a:lnTo>
                    <a:lnTo>
                      <a:pt x="510464" y="133693"/>
                    </a:lnTo>
                    <a:close/>
                    <a:moveTo>
                      <a:pt x="1458468" y="701888"/>
                    </a:moveTo>
                    <a:lnTo>
                      <a:pt x="1406816" y="704926"/>
                    </a:lnTo>
                    <a:cubicBezTo>
                      <a:pt x="1404788" y="706952"/>
                      <a:pt x="1403772" y="761644"/>
                      <a:pt x="1403772" y="869004"/>
                    </a:cubicBezTo>
                    <a:lnTo>
                      <a:pt x="1403772" y="1027005"/>
                    </a:lnTo>
                    <a:lnTo>
                      <a:pt x="2172508" y="1027005"/>
                    </a:lnTo>
                    <a:lnTo>
                      <a:pt x="2172508" y="707965"/>
                    </a:lnTo>
                    <a:lnTo>
                      <a:pt x="1956776" y="707965"/>
                    </a:lnTo>
                    <a:cubicBezTo>
                      <a:pt x="1764336" y="707965"/>
                      <a:pt x="1637740" y="706952"/>
                      <a:pt x="1576968" y="704926"/>
                    </a:cubicBezTo>
                    <a:cubicBezTo>
                      <a:pt x="1560764" y="704926"/>
                      <a:pt x="1538988" y="704420"/>
                      <a:pt x="1511640" y="703407"/>
                    </a:cubicBezTo>
                    <a:cubicBezTo>
                      <a:pt x="1484292" y="702394"/>
                      <a:pt x="1466568" y="701888"/>
                      <a:pt x="1458468" y="701888"/>
                    </a:cubicBezTo>
                    <a:close/>
                  </a:path>
                </a:pathLst>
              </a:custGeom>
              <a:solidFill>
                <a:srgbClr val="0095D6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" sz="23900" b="1" dirty="0">
                  <a:solidFill>
                    <a:srgbClr val="000000"/>
                  </a:solidFill>
                  <a:effectLst/>
                  <a:latin typeface="SBPCirce Bold" panose="020B0502020203020203" pitchFamily="34" charset="0"/>
                </a:endParaRPr>
              </a:p>
            </p:txBody>
          </p:sp>
          <p:sp>
            <p:nvSpPr>
              <p:cNvPr id="22" name="Полилиния 21">
                <a:extLst>
                  <a:ext uri="{FF2B5EF4-FFF2-40B4-BE49-F238E27FC236}">
                    <a16:creationId xmlns:a16="http://schemas.microsoft.com/office/drawing/2014/main" id="{A3493E15-BC1C-B5F3-F3FE-471EECB08D06}"/>
                  </a:ext>
                </a:extLst>
              </p:cNvPr>
              <p:cNvSpPr/>
              <p:nvPr/>
            </p:nvSpPr>
            <p:spPr>
              <a:xfrm>
                <a:off x="10512242" y="2345801"/>
                <a:ext cx="68055" cy="27222"/>
              </a:xfrm>
              <a:custGeom>
                <a:avLst/>
                <a:gdLst/>
                <a:ahLst/>
                <a:cxnLst/>
                <a:rect l="l" t="t" r="r" b="b"/>
                <a:pathLst>
                  <a:path w="319044" h="127616">
                    <a:moveTo>
                      <a:pt x="0" y="0"/>
                    </a:moveTo>
                    <a:lnTo>
                      <a:pt x="319044" y="0"/>
                    </a:lnTo>
                    <a:lnTo>
                      <a:pt x="319044" y="127616"/>
                    </a:lnTo>
                    <a:lnTo>
                      <a:pt x="0" y="1276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5D6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" sz="23900" b="1" dirty="0">
                  <a:solidFill>
                    <a:srgbClr val="000000"/>
                  </a:solidFill>
                  <a:effectLst/>
                  <a:latin typeface="SBPCirce Bold" panose="020B0502020203020203" pitchFamily="34" charset="0"/>
                </a:endParaRPr>
              </a:p>
            </p:txBody>
          </p:sp>
          <p:sp>
            <p:nvSpPr>
              <p:cNvPr id="23" name="Полилиния 22">
                <a:extLst>
                  <a:ext uri="{FF2B5EF4-FFF2-40B4-BE49-F238E27FC236}">
                    <a16:creationId xmlns:a16="http://schemas.microsoft.com/office/drawing/2014/main" id="{10034B11-231E-74E5-93B0-7C5A60515849}"/>
                  </a:ext>
                </a:extLst>
              </p:cNvPr>
              <p:cNvSpPr/>
              <p:nvPr/>
            </p:nvSpPr>
            <p:spPr>
              <a:xfrm>
                <a:off x="10512242" y="2400893"/>
                <a:ext cx="68055" cy="26573"/>
              </a:xfrm>
              <a:custGeom>
                <a:avLst/>
                <a:gdLst/>
                <a:ahLst/>
                <a:cxnLst/>
                <a:rect l="l" t="t" r="r" b="b"/>
                <a:pathLst>
                  <a:path w="319044" h="124577">
                    <a:moveTo>
                      <a:pt x="0" y="0"/>
                    </a:moveTo>
                    <a:lnTo>
                      <a:pt x="319044" y="0"/>
                    </a:lnTo>
                    <a:lnTo>
                      <a:pt x="319044" y="124577"/>
                    </a:lnTo>
                    <a:lnTo>
                      <a:pt x="0" y="1245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5D6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" sz="23900" b="1" dirty="0">
                  <a:solidFill>
                    <a:srgbClr val="000000"/>
                  </a:solidFill>
                  <a:effectLst/>
                  <a:latin typeface="SBPCirce Bold" panose="020B0502020203020203" pitchFamily="34" charset="0"/>
                </a:endParaRPr>
              </a:p>
            </p:txBody>
          </p:sp>
          <p:sp>
            <p:nvSpPr>
              <p:cNvPr id="24" name="Полилиния 23">
                <a:extLst>
                  <a:ext uri="{FF2B5EF4-FFF2-40B4-BE49-F238E27FC236}">
                    <a16:creationId xmlns:a16="http://schemas.microsoft.com/office/drawing/2014/main" id="{2085B093-2095-5690-34A2-42C96AD764F5}"/>
                  </a:ext>
                </a:extLst>
              </p:cNvPr>
              <p:cNvSpPr/>
              <p:nvPr/>
            </p:nvSpPr>
            <p:spPr>
              <a:xfrm>
                <a:off x="10512242" y="2454688"/>
                <a:ext cx="68055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319044" h="124578">
                    <a:moveTo>
                      <a:pt x="0" y="0"/>
                    </a:moveTo>
                    <a:lnTo>
                      <a:pt x="158000" y="0"/>
                    </a:lnTo>
                    <a:lnTo>
                      <a:pt x="316004" y="3039"/>
                    </a:lnTo>
                    <a:lnTo>
                      <a:pt x="316004" y="63808"/>
                    </a:lnTo>
                    <a:lnTo>
                      <a:pt x="319044" y="124578"/>
                    </a:lnTo>
                    <a:lnTo>
                      <a:pt x="0" y="1245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5D6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" sz="23900" b="1" dirty="0">
                  <a:solidFill>
                    <a:srgbClr val="000000"/>
                  </a:solidFill>
                  <a:effectLst/>
                  <a:latin typeface="SBPCirce Bold" panose="020B0502020203020203" pitchFamily="34" charset="0"/>
                </a:endParaRPr>
              </a:p>
            </p:txBody>
          </p:sp>
          <p:sp>
            <p:nvSpPr>
              <p:cNvPr id="25" name="Полилиния 24">
                <a:extLst>
                  <a:ext uri="{FF2B5EF4-FFF2-40B4-BE49-F238E27FC236}">
                    <a16:creationId xmlns:a16="http://schemas.microsoft.com/office/drawing/2014/main" id="{F306AD86-FC43-AAB5-C32C-4EC9A45834C6}"/>
                  </a:ext>
                </a:extLst>
              </p:cNvPr>
              <p:cNvSpPr/>
              <p:nvPr/>
            </p:nvSpPr>
            <p:spPr>
              <a:xfrm>
                <a:off x="10375486" y="2686721"/>
                <a:ext cx="545083" cy="95276"/>
              </a:xfrm>
              <a:custGeom>
                <a:avLst/>
                <a:gdLst/>
                <a:ahLst/>
                <a:cxnLst/>
                <a:rect l="l" t="t" r="r" b="b"/>
                <a:pathLst>
                  <a:path w="2555360" h="446656">
                    <a:moveTo>
                      <a:pt x="1279200" y="0"/>
                    </a:moveTo>
                    <a:lnTo>
                      <a:pt x="2555360" y="0"/>
                    </a:lnTo>
                    <a:lnTo>
                      <a:pt x="2555360" y="446656"/>
                    </a:lnTo>
                    <a:lnTo>
                      <a:pt x="0" y="446656"/>
                    </a:lnTo>
                    <a:lnTo>
                      <a:pt x="0" y="227886"/>
                    </a:lnTo>
                    <a:lnTo>
                      <a:pt x="3040" y="3039"/>
                    </a:lnTo>
                    <a:cubicBezTo>
                      <a:pt x="385888" y="1013"/>
                      <a:pt x="811276" y="0"/>
                      <a:pt x="1279200" y="0"/>
                    </a:cubicBezTo>
                    <a:close/>
                    <a:moveTo>
                      <a:pt x="1279200" y="127616"/>
                    </a:moveTo>
                    <a:cubicBezTo>
                      <a:pt x="1252860" y="127616"/>
                      <a:pt x="1230076" y="137744"/>
                      <a:pt x="1210832" y="158001"/>
                    </a:cubicBezTo>
                    <a:cubicBezTo>
                      <a:pt x="1191584" y="178257"/>
                      <a:pt x="1181964" y="201552"/>
                      <a:pt x="1181968" y="227886"/>
                    </a:cubicBezTo>
                    <a:cubicBezTo>
                      <a:pt x="1181964" y="256245"/>
                      <a:pt x="1195128" y="280553"/>
                      <a:pt x="1221468" y="300809"/>
                    </a:cubicBezTo>
                    <a:cubicBezTo>
                      <a:pt x="1239700" y="312963"/>
                      <a:pt x="1257928" y="319040"/>
                      <a:pt x="1276156" y="319040"/>
                    </a:cubicBezTo>
                    <a:cubicBezTo>
                      <a:pt x="1304512" y="319040"/>
                      <a:pt x="1328824" y="308912"/>
                      <a:pt x="1349084" y="288655"/>
                    </a:cubicBezTo>
                    <a:cubicBezTo>
                      <a:pt x="1365284" y="272450"/>
                      <a:pt x="1373388" y="251181"/>
                      <a:pt x="1373388" y="224847"/>
                    </a:cubicBezTo>
                    <a:cubicBezTo>
                      <a:pt x="1373388" y="188386"/>
                      <a:pt x="1359208" y="161039"/>
                      <a:pt x="1330852" y="142808"/>
                    </a:cubicBezTo>
                    <a:cubicBezTo>
                      <a:pt x="1310592" y="132680"/>
                      <a:pt x="1293376" y="127616"/>
                      <a:pt x="1279200" y="127616"/>
                    </a:cubicBezTo>
                    <a:close/>
                  </a:path>
                </a:pathLst>
              </a:custGeom>
              <a:solidFill>
                <a:srgbClr val="0095D6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" sz="23900" b="1" dirty="0">
                  <a:solidFill>
                    <a:srgbClr val="000000"/>
                  </a:solidFill>
                  <a:effectLst/>
                  <a:latin typeface="SBPCirce Bold" panose="020B0502020203020203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0369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id="{FCE726E7-CB43-DB86-7328-22F5663BD137}"/>
              </a:ext>
            </a:extLst>
          </p:cNvPr>
          <p:cNvSpPr txBox="1"/>
          <p:nvPr/>
        </p:nvSpPr>
        <p:spPr>
          <a:xfrm>
            <a:off x="447288" y="434703"/>
            <a:ext cx="11129820" cy="955646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dirty="0">
                <a:solidFill>
                  <a:srgbClr val="19093F"/>
                </a:solidFill>
                <a:latin typeface="SBPCirce Bold" panose="020B0502020203020203" pitchFamily="34" charset="0"/>
              </a:rPr>
              <a:t>Оплата через СБП – </a:t>
            </a:r>
            <a:r>
              <a:rPr lang="ru-RU" sz="6600" dirty="0">
                <a:solidFill>
                  <a:srgbClr val="0095D6"/>
                </a:solidFill>
                <a:latin typeface="SBPCirce Bold" panose="020B0502020203020203" pitchFamily="34" charset="0"/>
              </a:rPr>
              <a:t>это ...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A6CAD9B9-80CB-1C6F-7DE7-43BEF4B2C2BA}"/>
              </a:ext>
            </a:extLst>
          </p:cNvPr>
          <p:cNvGrpSpPr/>
          <p:nvPr/>
        </p:nvGrpSpPr>
        <p:grpSpPr>
          <a:xfrm>
            <a:off x="825212" y="1654283"/>
            <a:ext cx="11366788" cy="707886"/>
            <a:chOff x="825212" y="1654283"/>
            <a:chExt cx="11366788" cy="707886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CBD722DD-D411-DC46-80CA-C27C63D08323}"/>
                </a:ext>
              </a:extLst>
            </p:cNvPr>
            <p:cNvSpPr txBox="1"/>
            <p:nvPr/>
          </p:nvSpPr>
          <p:spPr>
            <a:xfrm>
              <a:off x="5213950" y="1838949"/>
              <a:ext cx="6978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Комиссия в разы ниже, чем в других каналах (0,4-0,7%), </a:t>
              </a:r>
              <a:r>
                <a:rPr lang="en-US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max 1500 </a:t>
              </a:r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руб.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9F822E04-6029-3D43-B287-57260853020A}"/>
                </a:ext>
              </a:extLst>
            </p:cNvPr>
            <p:cNvSpPr txBox="1"/>
            <p:nvPr/>
          </p:nvSpPr>
          <p:spPr>
            <a:xfrm>
              <a:off x="1634480" y="1654283"/>
              <a:ext cx="21915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4000" dirty="0">
                  <a:solidFill>
                    <a:srgbClr val="0095D6"/>
                  </a:solidFill>
                  <a:latin typeface="SBPCirce Bold" panose="020B0502020203020203" pitchFamily="34" charset="0"/>
                </a:rPr>
                <a:t>Выгодно</a:t>
              </a:r>
            </a:p>
          </p:txBody>
        </p:sp>
        <p:grpSp>
          <p:nvGrpSpPr>
            <p:cNvPr id="22" name="Группа 21">
              <a:extLst>
                <a:ext uri="{FF2B5EF4-FFF2-40B4-BE49-F238E27FC236}">
                  <a16:creationId xmlns:a16="http://schemas.microsoft.com/office/drawing/2014/main" id="{88961DF9-409D-BD45-8E49-20268832319B}"/>
                </a:ext>
              </a:extLst>
            </p:cNvPr>
            <p:cNvGrpSpPr>
              <a:grpSpLocks noChangeAspect="1"/>
            </p:cNvGrpSpPr>
            <p:nvPr/>
          </p:nvGrpSpPr>
          <p:grpSpPr>
            <a:xfrm flipH="1">
              <a:off x="825212" y="1804165"/>
              <a:ext cx="520884" cy="408123"/>
              <a:chOff x="10433462" y="5987506"/>
              <a:chExt cx="355025" cy="278169"/>
            </a:xfrm>
            <a:solidFill>
              <a:srgbClr val="56529A"/>
            </a:solidFill>
          </p:grpSpPr>
          <p:sp>
            <p:nvSpPr>
              <p:cNvPr id="229" name="Полилиния 228">
                <a:extLst>
                  <a:ext uri="{FF2B5EF4-FFF2-40B4-BE49-F238E27FC236}">
                    <a16:creationId xmlns:a16="http://schemas.microsoft.com/office/drawing/2014/main" id="{3CF9D39D-A748-514C-ABD7-EEA1AA9830B9}"/>
                  </a:ext>
                </a:extLst>
              </p:cNvPr>
              <p:cNvSpPr/>
              <p:nvPr/>
            </p:nvSpPr>
            <p:spPr>
              <a:xfrm>
                <a:off x="10433462" y="6010646"/>
                <a:ext cx="355025" cy="255029"/>
              </a:xfrm>
              <a:custGeom>
                <a:avLst/>
                <a:gdLst>
                  <a:gd name="connsiteX0" fmla="*/ 69045 w 363602"/>
                  <a:gd name="connsiteY0" fmla="*/ 107383 h 261190"/>
                  <a:gd name="connsiteX1" fmla="*/ 66001 w 363602"/>
                  <a:gd name="connsiteY1" fmla="*/ 114716 h 261190"/>
                  <a:gd name="connsiteX2" fmla="*/ 69045 w 363602"/>
                  <a:gd name="connsiteY2" fmla="*/ 122053 h 261190"/>
                  <a:gd name="connsiteX3" fmla="*/ 76383 w 363602"/>
                  <a:gd name="connsiteY3" fmla="*/ 125093 h 261190"/>
                  <a:gd name="connsiteX4" fmla="*/ 83720 w 363602"/>
                  <a:gd name="connsiteY4" fmla="*/ 122053 h 261190"/>
                  <a:gd name="connsiteX5" fmla="*/ 86767 w 363602"/>
                  <a:gd name="connsiteY5" fmla="*/ 114716 h 261190"/>
                  <a:gd name="connsiteX6" fmla="*/ 83720 w 363602"/>
                  <a:gd name="connsiteY6" fmla="*/ 107383 h 261190"/>
                  <a:gd name="connsiteX7" fmla="*/ 76383 w 363602"/>
                  <a:gd name="connsiteY7" fmla="*/ 104330 h 261190"/>
                  <a:gd name="connsiteX8" fmla="*/ 69045 w 363602"/>
                  <a:gd name="connsiteY8" fmla="*/ 107383 h 261190"/>
                  <a:gd name="connsiteX9" fmla="*/ 239309 w 363602"/>
                  <a:gd name="connsiteY9" fmla="*/ 30924 h 261190"/>
                  <a:gd name="connsiteX10" fmla="*/ 287332 w 363602"/>
                  <a:gd name="connsiteY10" fmla="*/ 54454 h 261190"/>
                  <a:gd name="connsiteX11" fmla="*/ 329260 w 363602"/>
                  <a:gd name="connsiteY11" fmla="*/ 116521 h 261190"/>
                  <a:gd name="connsiteX12" fmla="*/ 357310 w 363602"/>
                  <a:gd name="connsiteY12" fmla="*/ 109692 h 261190"/>
                  <a:gd name="connsiteX13" fmla="*/ 366171 w 363602"/>
                  <a:gd name="connsiteY13" fmla="*/ 130005 h 261190"/>
                  <a:gd name="connsiteX14" fmla="*/ 329714 w 363602"/>
                  <a:gd name="connsiteY14" fmla="*/ 138469 h 261190"/>
                  <a:gd name="connsiteX15" fmla="*/ 306916 w 363602"/>
                  <a:gd name="connsiteY15" fmla="*/ 187445 h 261190"/>
                  <a:gd name="connsiteX16" fmla="*/ 287332 w 363602"/>
                  <a:gd name="connsiteY16" fmla="*/ 204653 h 261190"/>
                  <a:gd name="connsiteX17" fmla="*/ 282984 w 363602"/>
                  <a:gd name="connsiteY17" fmla="*/ 207704 h 261190"/>
                  <a:gd name="connsiteX18" fmla="*/ 279883 w 363602"/>
                  <a:gd name="connsiteY18" fmla="*/ 263504 h 261190"/>
                  <a:gd name="connsiteX19" fmla="*/ 244218 w 363602"/>
                  <a:gd name="connsiteY19" fmla="*/ 263504 h 261190"/>
                  <a:gd name="connsiteX20" fmla="*/ 229655 w 363602"/>
                  <a:gd name="connsiteY20" fmla="*/ 230779 h 261190"/>
                  <a:gd name="connsiteX21" fmla="*/ 183999 w 363602"/>
                  <a:gd name="connsiteY21" fmla="*/ 235804 h 261190"/>
                  <a:gd name="connsiteX22" fmla="*/ 138349 w 363602"/>
                  <a:gd name="connsiteY22" fmla="*/ 230837 h 261190"/>
                  <a:gd name="connsiteX23" fmla="*/ 123786 w 363602"/>
                  <a:gd name="connsiteY23" fmla="*/ 263504 h 261190"/>
                  <a:gd name="connsiteX24" fmla="*/ 88179 w 363602"/>
                  <a:gd name="connsiteY24" fmla="*/ 263504 h 261190"/>
                  <a:gd name="connsiteX25" fmla="*/ 85074 w 363602"/>
                  <a:gd name="connsiteY25" fmla="*/ 207758 h 261190"/>
                  <a:gd name="connsiteX26" fmla="*/ 80561 w 363602"/>
                  <a:gd name="connsiteY26" fmla="*/ 204653 h 261190"/>
                  <a:gd name="connsiteX27" fmla="*/ 64027 w 363602"/>
                  <a:gd name="connsiteY27" fmla="*/ 190607 h 261190"/>
                  <a:gd name="connsiteX28" fmla="*/ 58383 w 363602"/>
                  <a:gd name="connsiteY28" fmla="*/ 184455 h 261190"/>
                  <a:gd name="connsiteX29" fmla="*/ 11375 w 363602"/>
                  <a:gd name="connsiteY29" fmla="*/ 156921 h 261190"/>
                  <a:gd name="connsiteX30" fmla="*/ 2568 w 363602"/>
                  <a:gd name="connsiteY30" fmla="*/ 103260 h 261190"/>
                  <a:gd name="connsiteX31" fmla="*/ 46928 w 363602"/>
                  <a:gd name="connsiteY31" fmla="*/ 91803 h 261190"/>
                  <a:gd name="connsiteX32" fmla="*/ 76609 w 363602"/>
                  <a:gd name="connsiteY32" fmla="*/ 57447 h 261190"/>
                  <a:gd name="connsiteX33" fmla="*/ 73505 w 363602"/>
                  <a:gd name="connsiteY33" fmla="*/ 2313 h 261190"/>
                  <a:gd name="connsiteX34" fmla="*/ 73562 w 363602"/>
                  <a:gd name="connsiteY34" fmla="*/ 2313 h 261190"/>
                  <a:gd name="connsiteX35" fmla="*/ 115379 w 363602"/>
                  <a:gd name="connsiteY35" fmla="*/ 35441 h 261190"/>
                  <a:gd name="connsiteX36" fmla="*/ 134510 w 363602"/>
                  <a:gd name="connsiteY36" fmla="*/ 29347 h 261190"/>
                  <a:gd name="connsiteX37" fmla="*/ 138685 w 363602"/>
                  <a:gd name="connsiteY37" fmla="*/ 41646 h 261190"/>
                  <a:gd name="connsiteX38" fmla="*/ 139250 w 363602"/>
                  <a:gd name="connsiteY38" fmla="*/ 42716 h 261190"/>
                  <a:gd name="connsiteX39" fmla="*/ 139927 w 363602"/>
                  <a:gd name="connsiteY39" fmla="*/ 44020 h 261190"/>
                  <a:gd name="connsiteX40" fmla="*/ 145402 w 363602"/>
                  <a:gd name="connsiteY40" fmla="*/ 51854 h 261190"/>
                  <a:gd name="connsiteX41" fmla="*/ 147380 w 363602"/>
                  <a:gd name="connsiteY41" fmla="*/ 51403 h 261190"/>
                  <a:gd name="connsiteX42" fmla="*/ 162725 w 363602"/>
                  <a:gd name="connsiteY42" fmla="*/ 48583 h 261190"/>
                  <a:gd name="connsiteX43" fmla="*/ 211656 w 363602"/>
                  <a:gd name="connsiteY43" fmla="*/ 48417 h 261190"/>
                  <a:gd name="connsiteX44" fmla="*/ 226781 w 363602"/>
                  <a:gd name="connsiteY44" fmla="*/ 51122 h 261190"/>
                  <a:gd name="connsiteX45" fmla="*/ 228755 w 363602"/>
                  <a:gd name="connsiteY45" fmla="*/ 51573 h 261190"/>
                  <a:gd name="connsiteX46" fmla="*/ 234284 w 363602"/>
                  <a:gd name="connsiteY46" fmla="*/ 43674 h 261190"/>
                  <a:gd name="connsiteX47" fmla="*/ 234907 w 363602"/>
                  <a:gd name="connsiteY47" fmla="*/ 42493 h 261190"/>
                  <a:gd name="connsiteX48" fmla="*/ 235527 w 363602"/>
                  <a:gd name="connsiteY48" fmla="*/ 41308 h 261190"/>
                  <a:gd name="connsiteX49" fmla="*/ 239309 w 363602"/>
                  <a:gd name="connsiteY49" fmla="*/ 30924 h 26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363602" h="261190">
                    <a:moveTo>
                      <a:pt x="69045" y="107383"/>
                    </a:moveTo>
                    <a:cubicBezTo>
                      <a:pt x="67017" y="109408"/>
                      <a:pt x="66001" y="111856"/>
                      <a:pt x="66001" y="114716"/>
                    </a:cubicBezTo>
                    <a:cubicBezTo>
                      <a:pt x="66001" y="117574"/>
                      <a:pt x="67017" y="120015"/>
                      <a:pt x="69045" y="122053"/>
                    </a:cubicBezTo>
                    <a:cubicBezTo>
                      <a:pt x="71080" y="124081"/>
                      <a:pt x="73525" y="125093"/>
                      <a:pt x="76383" y="125093"/>
                    </a:cubicBezTo>
                    <a:cubicBezTo>
                      <a:pt x="79244" y="125093"/>
                      <a:pt x="81688" y="124081"/>
                      <a:pt x="83720" y="122053"/>
                    </a:cubicBezTo>
                    <a:cubicBezTo>
                      <a:pt x="85752" y="120015"/>
                      <a:pt x="86767" y="117574"/>
                      <a:pt x="86767" y="114716"/>
                    </a:cubicBezTo>
                    <a:cubicBezTo>
                      <a:pt x="86767" y="111856"/>
                      <a:pt x="85752" y="109408"/>
                      <a:pt x="83720" y="107383"/>
                    </a:cubicBezTo>
                    <a:cubicBezTo>
                      <a:pt x="81688" y="105345"/>
                      <a:pt x="79244" y="104330"/>
                      <a:pt x="76383" y="104330"/>
                    </a:cubicBezTo>
                    <a:cubicBezTo>
                      <a:pt x="73525" y="104330"/>
                      <a:pt x="71080" y="105345"/>
                      <a:pt x="69045" y="107383"/>
                    </a:cubicBezTo>
                    <a:close/>
                    <a:moveTo>
                      <a:pt x="239309" y="30924"/>
                    </a:moveTo>
                    <a:cubicBezTo>
                      <a:pt x="256841" y="36101"/>
                      <a:pt x="272850" y="43938"/>
                      <a:pt x="287332" y="54454"/>
                    </a:cubicBezTo>
                    <a:cubicBezTo>
                      <a:pt x="311575" y="72055"/>
                      <a:pt x="325553" y="92744"/>
                      <a:pt x="329260" y="116521"/>
                    </a:cubicBezTo>
                    <a:cubicBezTo>
                      <a:pt x="339672" y="115979"/>
                      <a:pt x="349024" y="113704"/>
                      <a:pt x="357310" y="109692"/>
                    </a:cubicBezTo>
                    <a:lnTo>
                      <a:pt x="366171" y="130005"/>
                    </a:lnTo>
                    <a:cubicBezTo>
                      <a:pt x="355407" y="135111"/>
                      <a:pt x="343255" y="137931"/>
                      <a:pt x="329714" y="138469"/>
                    </a:cubicBezTo>
                    <a:cubicBezTo>
                      <a:pt x="327869" y="156524"/>
                      <a:pt x="320271" y="172853"/>
                      <a:pt x="306916" y="187445"/>
                    </a:cubicBezTo>
                    <a:cubicBezTo>
                      <a:pt x="301380" y="193474"/>
                      <a:pt x="294849" y="199216"/>
                      <a:pt x="287332" y="204653"/>
                    </a:cubicBezTo>
                    <a:cubicBezTo>
                      <a:pt x="285900" y="205696"/>
                      <a:pt x="284451" y="206708"/>
                      <a:pt x="282984" y="207704"/>
                    </a:cubicBezTo>
                    <a:lnTo>
                      <a:pt x="279883" y="263504"/>
                    </a:lnTo>
                    <a:lnTo>
                      <a:pt x="244218" y="263504"/>
                    </a:lnTo>
                    <a:lnTo>
                      <a:pt x="229655" y="230779"/>
                    </a:lnTo>
                    <a:cubicBezTo>
                      <a:pt x="215390" y="234124"/>
                      <a:pt x="200167" y="235793"/>
                      <a:pt x="183999" y="235804"/>
                    </a:cubicBezTo>
                    <a:cubicBezTo>
                      <a:pt x="167841" y="235804"/>
                      <a:pt x="152621" y="234151"/>
                      <a:pt x="138349" y="230837"/>
                    </a:cubicBezTo>
                    <a:lnTo>
                      <a:pt x="123786" y="263504"/>
                    </a:lnTo>
                    <a:lnTo>
                      <a:pt x="88179" y="263504"/>
                    </a:lnTo>
                    <a:lnTo>
                      <a:pt x="85074" y="207758"/>
                    </a:lnTo>
                    <a:cubicBezTo>
                      <a:pt x="83557" y="206756"/>
                      <a:pt x="82047" y="205720"/>
                      <a:pt x="80561" y="204653"/>
                    </a:cubicBezTo>
                    <a:cubicBezTo>
                      <a:pt x="74385" y="200167"/>
                      <a:pt x="68873" y="195485"/>
                      <a:pt x="64027" y="190607"/>
                    </a:cubicBezTo>
                    <a:cubicBezTo>
                      <a:pt x="62036" y="188592"/>
                      <a:pt x="60154" y="186534"/>
                      <a:pt x="58383" y="184455"/>
                    </a:cubicBezTo>
                    <a:cubicBezTo>
                      <a:pt x="42713" y="168191"/>
                      <a:pt x="27046" y="159013"/>
                      <a:pt x="11375" y="156921"/>
                    </a:cubicBezTo>
                    <a:lnTo>
                      <a:pt x="2568" y="103260"/>
                    </a:lnTo>
                    <a:cubicBezTo>
                      <a:pt x="25766" y="101533"/>
                      <a:pt x="40552" y="97714"/>
                      <a:pt x="46928" y="91803"/>
                    </a:cubicBezTo>
                    <a:cubicBezTo>
                      <a:pt x="53382" y="79310"/>
                      <a:pt x="63276" y="67857"/>
                      <a:pt x="76609" y="57447"/>
                    </a:cubicBezTo>
                    <a:lnTo>
                      <a:pt x="73505" y="2313"/>
                    </a:lnTo>
                    <a:lnTo>
                      <a:pt x="73562" y="2313"/>
                    </a:lnTo>
                    <a:cubicBezTo>
                      <a:pt x="91325" y="10330"/>
                      <a:pt x="105268" y="21370"/>
                      <a:pt x="115379" y="35441"/>
                    </a:cubicBezTo>
                    <a:cubicBezTo>
                      <a:pt x="121555" y="33033"/>
                      <a:pt x="127937" y="30999"/>
                      <a:pt x="134510" y="29347"/>
                    </a:cubicBezTo>
                    <a:cubicBezTo>
                      <a:pt x="135397" y="33663"/>
                      <a:pt x="136788" y="37763"/>
                      <a:pt x="138685" y="41646"/>
                    </a:cubicBezTo>
                    <a:cubicBezTo>
                      <a:pt x="138878" y="41998"/>
                      <a:pt x="139064" y="42357"/>
                      <a:pt x="139250" y="42716"/>
                    </a:cubicBezTo>
                    <a:cubicBezTo>
                      <a:pt x="139477" y="43146"/>
                      <a:pt x="139700" y="43576"/>
                      <a:pt x="139927" y="44020"/>
                    </a:cubicBezTo>
                    <a:cubicBezTo>
                      <a:pt x="141485" y="46748"/>
                      <a:pt x="143310" y="49362"/>
                      <a:pt x="145402" y="51854"/>
                    </a:cubicBezTo>
                    <a:cubicBezTo>
                      <a:pt x="146059" y="51705"/>
                      <a:pt x="146719" y="51556"/>
                      <a:pt x="147380" y="51403"/>
                    </a:cubicBezTo>
                    <a:cubicBezTo>
                      <a:pt x="152503" y="50249"/>
                      <a:pt x="157619" y="49308"/>
                      <a:pt x="162725" y="48583"/>
                    </a:cubicBezTo>
                    <a:cubicBezTo>
                      <a:pt x="179103" y="46271"/>
                      <a:pt x="195420" y="46213"/>
                      <a:pt x="211656" y="48417"/>
                    </a:cubicBezTo>
                    <a:cubicBezTo>
                      <a:pt x="216714" y="49098"/>
                      <a:pt x="221753" y="49995"/>
                      <a:pt x="226781" y="51122"/>
                    </a:cubicBezTo>
                    <a:cubicBezTo>
                      <a:pt x="227444" y="51271"/>
                      <a:pt x="228105" y="51424"/>
                      <a:pt x="228755" y="51573"/>
                    </a:cubicBezTo>
                    <a:cubicBezTo>
                      <a:pt x="230884" y="49061"/>
                      <a:pt x="232730" y="46427"/>
                      <a:pt x="234284" y="43674"/>
                    </a:cubicBezTo>
                    <a:cubicBezTo>
                      <a:pt x="234494" y="43282"/>
                      <a:pt x="234700" y="42889"/>
                      <a:pt x="234907" y="42493"/>
                    </a:cubicBezTo>
                    <a:cubicBezTo>
                      <a:pt x="235114" y="42093"/>
                      <a:pt x="235324" y="41697"/>
                      <a:pt x="235527" y="41308"/>
                    </a:cubicBezTo>
                    <a:cubicBezTo>
                      <a:pt x="237162" y="38014"/>
                      <a:pt x="238422" y="34554"/>
                      <a:pt x="239309" y="30924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30" name="Полилиния 229">
                <a:extLst>
                  <a:ext uri="{FF2B5EF4-FFF2-40B4-BE49-F238E27FC236}">
                    <a16:creationId xmlns:a16="http://schemas.microsoft.com/office/drawing/2014/main" id="{0F87CDAA-280D-DC4D-8AAC-BB10F8750B75}"/>
                  </a:ext>
                </a:extLst>
              </p:cNvPr>
              <p:cNvSpPr/>
              <p:nvPr/>
            </p:nvSpPr>
            <p:spPr>
              <a:xfrm>
                <a:off x="10577390" y="5987506"/>
                <a:ext cx="72625" cy="56698"/>
              </a:xfrm>
              <a:custGeom>
                <a:avLst/>
                <a:gdLst>
                  <a:gd name="connsiteX0" fmla="*/ 39763 w 74379"/>
                  <a:gd name="connsiteY0" fmla="*/ 2196 h 58068"/>
                  <a:gd name="connsiteX1" fmla="*/ 66004 w 74379"/>
                  <a:gd name="connsiteY1" fmla="*/ 12918 h 58068"/>
                  <a:gd name="connsiteX2" fmla="*/ 76951 w 74379"/>
                  <a:gd name="connsiteY2" fmla="*/ 39386 h 58068"/>
                  <a:gd name="connsiteX3" fmla="*/ 75877 w 74379"/>
                  <a:gd name="connsiteY3" fmla="*/ 48415 h 58068"/>
                  <a:gd name="connsiteX4" fmla="*/ 72041 w 74379"/>
                  <a:gd name="connsiteY4" fmla="*/ 57834 h 58068"/>
                  <a:gd name="connsiteX5" fmla="*/ 70687 w 74379"/>
                  <a:gd name="connsiteY5" fmla="*/ 60035 h 58068"/>
                  <a:gd name="connsiteX6" fmla="*/ 61602 w 74379"/>
                  <a:gd name="connsiteY6" fmla="*/ 58572 h 58068"/>
                  <a:gd name="connsiteX7" fmla="*/ 57478 w 74379"/>
                  <a:gd name="connsiteY7" fmla="*/ 58057 h 58068"/>
                  <a:gd name="connsiteX8" fmla="*/ 52064 w 74379"/>
                  <a:gd name="connsiteY8" fmla="*/ 57553 h 58068"/>
                  <a:gd name="connsiteX9" fmla="*/ 27570 w 74379"/>
                  <a:gd name="connsiteY9" fmla="*/ 57661 h 58068"/>
                  <a:gd name="connsiteX10" fmla="*/ 22095 w 74379"/>
                  <a:gd name="connsiteY10" fmla="*/ 58176 h 58068"/>
                  <a:gd name="connsiteX11" fmla="*/ 12502 w 74379"/>
                  <a:gd name="connsiteY11" fmla="*/ 59584 h 58068"/>
                  <a:gd name="connsiteX12" fmla="*/ 8778 w 74379"/>
                  <a:gd name="connsiteY12" fmla="*/ 60265 h 58068"/>
                  <a:gd name="connsiteX13" fmla="*/ 7423 w 74379"/>
                  <a:gd name="connsiteY13" fmla="*/ 58057 h 58068"/>
                  <a:gd name="connsiteX14" fmla="*/ 3363 w 74379"/>
                  <a:gd name="connsiteY14" fmla="*/ 47396 h 58068"/>
                  <a:gd name="connsiteX15" fmla="*/ 2571 w 74379"/>
                  <a:gd name="connsiteY15" fmla="*/ 39386 h 58068"/>
                  <a:gd name="connsiteX16" fmla="*/ 13291 w 74379"/>
                  <a:gd name="connsiteY16" fmla="*/ 13033 h 58068"/>
                  <a:gd name="connsiteX17" fmla="*/ 13406 w 74379"/>
                  <a:gd name="connsiteY17" fmla="*/ 12918 h 58068"/>
                  <a:gd name="connsiteX18" fmla="*/ 39763 w 74379"/>
                  <a:gd name="connsiteY18" fmla="*/ 2196 h 58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4379" h="58068">
                    <a:moveTo>
                      <a:pt x="39763" y="2196"/>
                    </a:moveTo>
                    <a:cubicBezTo>
                      <a:pt x="50080" y="2189"/>
                      <a:pt x="58826" y="5761"/>
                      <a:pt x="66004" y="12918"/>
                    </a:cubicBezTo>
                    <a:cubicBezTo>
                      <a:pt x="73297" y="20227"/>
                      <a:pt x="76947" y="29050"/>
                      <a:pt x="76951" y="39386"/>
                    </a:cubicBezTo>
                    <a:cubicBezTo>
                      <a:pt x="76947" y="42541"/>
                      <a:pt x="76585" y="45548"/>
                      <a:pt x="75877" y="48415"/>
                    </a:cubicBezTo>
                    <a:cubicBezTo>
                      <a:pt x="75071" y="51757"/>
                      <a:pt x="73795" y="54895"/>
                      <a:pt x="72041" y="57834"/>
                    </a:cubicBezTo>
                    <a:cubicBezTo>
                      <a:pt x="71625" y="58589"/>
                      <a:pt x="71178" y="59320"/>
                      <a:pt x="70687" y="60035"/>
                    </a:cubicBezTo>
                    <a:cubicBezTo>
                      <a:pt x="67670" y="59459"/>
                      <a:pt x="64636" y="58968"/>
                      <a:pt x="61602" y="58572"/>
                    </a:cubicBezTo>
                    <a:cubicBezTo>
                      <a:pt x="60231" y="58376"/>
                      <a:pt x="58863" y="58210"/>
                      <a:pt x="57478" y="58057"/>
                    </a:cubicBezTo>
                    <a:cubicBezTo>
                      <a:pt x="55680" y="57854"/>
                      <a:pt x="53879" y="57682"/>
                      <a:pt x="52064" y="57553"/>
                    </a:cubicBezTo>
                    <a:cubicBezTo>
                      <a:pt x="43924" y="56947"/>
                      <a:pt x="35760" y="56987"/>
                      <a:pt x="27570" y="57661"/>
                    </a:cubicBezTo>
                    <a:cubicBezTo>
                      <a:pt x="25745" y="57793"/>
                      <a:pt x="23916" y="57963"/>
                      <a:pt x="22095" y="58176"/>
                    </a:cubicBezTo>
                    <a:cubicBezTo>
                      <a:pt x="18908" y="58555"/>
                      <a:pt x="15719" y="59022"/>
                      <a:pt x="12502" y="59584"/>
                    </a:cubicBezTo>
                    <a:cubicBezTo>
                      <a:pt x="11266" y="59804"/>
                      <a:pt x="10030" y="60024"/>
                      <a:pt x="8778" y="60265"/>
                    </a:cubicBezTo>
                    <a:cubicBezTo>
                      <a:pt x="8300" y="59550"/>
                      <a:pt x="7846" y="58812"/>
                      <a:pt x="7423" y="58057"/>
                    </a:cubicBezTo>
                    <a:cubicBezTo>
                      <a:pt x="5480" y="54763"/>
                      <a:pt x="4132" y="51205"/>
                      <a:pt x="3363" y="47396"/>
                    </a:cubicBezTo>
                    <a:cubicBezTo>
                      <a:pt x="2842" y="44833"/>
                      <a:pt x="2578" y="42162"/>
                      <a:pt x="2571" y="39386"/>
                    </a:cubicBezTo>
                    <a:cubicBezTo>
                      <a:pt x="2561" y="29091"/>
                      <a:pt x="6140" y="20309"/>
                      <a:pt x="13291" y="13033"/>
                    </a:cubicBezTo>
                    <a:lnTo>
                      <a:pt x="13406" y="12918"/>
                    </a:lnTo>
                    <a:cubicBezTo>
                      <a:pt x="20679" y="5768"/>
                      <a:pt x="29463" y="2193"/>
                      <a:pt x="39763" y="2196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cxnSp>
          <p:nvCxnSpPr>
            <p:cNvPr id="5" name="Прямая соединительная линия 4">
              <a:extLst>
                <a:ext uri="{FF2B5EF4-FFF2-40B4-BE49-F238E27FC236}">
                  <a16:creationId xmlns:a16="http://schemas.microsoft.com/office/drawing/2014/main" id="{DADE6FA8-D3CA-6AB2-B693-773293AE97ED}"/>
                </a:ext>
              </a:extLst>
            </p:cNvPr>
            <p:cNvCxnSpPr>
              <a:cxnSpLocks/>
            </p:cNvCxnSpPr>
            <p:nvPr/>
          </p:nvCxnSpPr>
          <p:spPr>
            <a:xfrm>
              <a:off x="4000885" y="2008226"/>
              <a:ext cx="1130408" cy="0"/>
            </a:xfrm>
            <a:prstGeom prst="line">
              <a:avLst/>
            </a:prstGeom>
            <a:ln w="34925" cap="rnd">
              <a:solidFill>
                <a:srgbClr val="1909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03AD19E9-5F8F-6876-4896-3AA94CC0EB24}"/>
              </a:ext>
            </a:extLst>
          </p:cNvPr>
          <p:cNvGrpSpPr/>
          <p:nvPr/>
        </p:nvGrpSpPr>
        <p:grpSpPr>
          <a:xfrm>
            <a:off x="882696" y="2514486"/>
            <a:ext cx="7157257" cy="707886"/>
            <a:chOff x="882696" y="2514486"/>
            <a:chExt cx="7157257" cy="707886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F99AAD6-589F-4F51-B950-DAF15619CB46}"/>
                </a:ext>
              </a:extLst>
            </p:cNvPr>
            <p:cNvSpPr txBox="1"/>
            <p:nvPr/>
          </p:nvSpPr>
          <p:spPr>
            <a:xfrm>
              <a:off x="1634480" y="2514486"/>
              <a:ext cx="282600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RU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1">
                  <a:solidFill>
                    <a:srgbClr val="0095D6"/>
                  </a:solidFill>
                  <a:latin typeface="SBPCirce Bold" panose="020B0502020203020203" pitchFamily="34" charset="0"/>
                </a:defRPr>
              </a:lvl1pPr>
            </a:lstStyle>
            <a:p>
              <a:r>
                <a:rPr lang="ru-RU" b="0" dirty="0"/>
                <a:t>Мгновенно</a:t>
              </a: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542D3928-593D-4858-82FE-02FA528F631B}"/>
                </a:ext>
              </a:extLst>
            </p:cNvPr>
            <p:cNvSpPr/>
            <p:nvPr/>
          </p:nvSpPr>
          <p:spPr>
            <a:xfrm>
              <a:off x="5213950" y="2699152"/>
              <a:ext cx="282600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И деньги уже на вашем счету</a:t>
              </a:r>
            </a:p>
          </p:txBody>
        </p:sp>
        <p:grpSp>
          <p:nvGrpSpPr>
            <p:cNvPr id="63" name="Группа 62">
              <a:extLst>
                <a:ext uri="{FF2B5EF4-FFF2-40B4-BE49-F238E27FC236}">
                  <a16:creationId xmlns:a16="http://schemas.microsoft.com/office/drawing/2014/main" id="{AB849FCD-FB00-7520-6292-5B64F616511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82696" y="2669473"/>
              <a:ext cx="397912" cy="397912"/>
              <a:chOff x="929662" y="1982396"/>
              <a:chExt cx="371475" cy="371475"/>
            </a:xfrm>
            <a:solidFill>
              <a:srgbClr val="56529A"/>
            </a:solidFill>
          </p:grpSpPr>
          <p:sp>
            <p:nvSpPr>
              <p:cNvPr id="64" name="Рисунок 2">
                <a:extLst>
                  <a:ext uri="{FF2B5EF4-FFF2-40B4-BE49-F238E27FC236}">
                    <a16:creationId xmlns:a16="http://schemas.microsoft.com/office/drawing/2014/main" id="{8A8EEB41-5870-226E-6F75-A935E7B5AAAB}"/>
                  </a:ext>
                </a:extLst>
              </p:cNvPr>
              <p:cNvSpPr/>
              <p:nvPr/>
            </p:nvSpPr>
            <p:spPr>
              <a:xfrm>
                <a:off x="991574" y="2044308"/>
                <a:ext cx="247650" cy="247650"/>
              </a:xfrm>
              <a:custGeom>
                <a:avLst/>
                <a:gdLst>
                  <a:gd name="connsiteX0" fmla="*/ 233363 w 247650"/>
                  <a:gd name="connsiteY0" fmla="*/ 109538 h 247650"/>
                  <a:gd name="connsiteX1" fmla="*/ 219075 w 247650"/>
                  <a:gd name="connsiteY1" fmla="*/ 109538 h 247650"/>
                  <a:gd name="connsiteX2" fmla="*/ 204788 w 247650"/>
                  <a:gd name="connsiteY2" fmla="*/ 123825 h 247650"/>
                  <a:gd name="connsiteX3" fmla="*/ 219075 w 247650"/>
                  <a:gd name="connsiteY3" fmla="*/ 138113 h 247650"/>
                  <a:gd name="connsiteX4" fmla="*/ 233363 w 247650"/>
                  <a:gd name="connsiteY4" fmla="*/ 138113 h 247650"/>
                  <a:gd name="connsiteX5" fmla="*/ 247650 w 247650"/>
                  <a:gd name="connsiteY5" fmla="*/ 123825 h 247650"/>
                  <a:gd name="connsiteX6" fmla="*/ 233363 w 247650"/>
                  <a:gd name="connsiteY6" fmla="*/ 109538 h 247650"/>
                  <a:gd name="connsiteX7" fmla="*/ 123825 w 247650"/>
                  <a:gd name="connsiteY7" fmla="*/ 204788 h 247650"/>
                  <a:gd name="connsiteX8" fmla="*/ 109538 w 247650"/>
                  <a:gd name="connsiteY8" fmla="*/ 219075 h 247650"/>
                  <a:gd name="connsiteX9" fmla="*/ 109538 w 247650"/>
                  <a:gd name="connsiteY9" fmla="*/ 233363 h 247650"/>
                  <a:gd name="connsiteX10" fmla="*/ 123825 w 247650"/>
                  <a:gd name="connsiteY10" fmla="*/ 247650 h 247650"/>
                  <a:gd name="connsiteX11" fmla="*/ 138113 w 247650"/>
                  <a:gd name="connsiteY11" fmla="*/ 233363 h 247650"/>
                  <a:gd name="connsiteX12" fmla="*/ 138113 w 247650"/>
                  <a:gd name="connsiteY12" fmla="*/ 219075 h 247650"/>
                  <a:gd name="connsiteX13" fmla="*/ 123825 w 247650"/>
                  <a:gd name="connsiteY13" fmla="*/ 204788 h 247650"/>
                  <a:gd name="connsiteX14" fmla="*/ 28575 w 247650"/>
                  <a:gd name="connsiteY14" fmla="*/ 109538 h 247650"/>
                  <a:gd name="connsiteX15" fmla="*/ 14288 w 247650"/>
                  <a:gd name="connsiteY15" fmla="*/ 109538 h 247650"/>
                  <a:gd name="connsiteX16" fmla="*/ 0 w 247650"/>
                  <a:gd name="connsiteY16" fmla="*/ 123825 h 247650"/>
                  <a:gd name="connsiteX17" fmla="*/ 14288 w 247650"/>
                  <a:gd name="connsiteY17" fmla="*/ 138113 h 247650"/>
                  <a:gd name="connsiteX18" fmla="*/ 28575 w 247650"/>
                  <a:gd name="connsiteY18" fmla="*/ 138113 h 247650"/>
                  <a:gd name="connsiteX19" fmla="*/ 42863 w 247650"/>
                  <a:gd name="connsiteY19" fmla="*/ 123825 h 247650"/>
                  <a:gd name="connsiteX20" fmla="*/ 28575 w 247650"/>
                  <a:gd name="connsiteY20" fmla="*/ 109538 h 247650"/>
                  <a:gd name="connsiteX21" fmla="*/ 123825 w 247650"/>
                  <a:gd name="connsiteY21" fmla="*/ 0 h 247650"/>
                  <a:gd name="connsiteX22" fmla="*/ 109538 w 247650"/>
                  <a:gd name="connsiteY22" fmla="*/ 14288 h 247650"/>
                  <a:gd name="connsiteX23" fmla="*/ 109538 w 247650"/>
                  <a:gd name="connsiteY23" fmla="*/ 28575 h 247650"/>
                  <a:gd name="connsiteX24" fmla="*/ 123825 w 247650"/>
                  <a:gd name="connsiteY24" fmla="*/ 42863 h 247650"/>
                  <a:gd name="connsiteX25" fmla="*/ 138113 w 247650"/>
                  <a:gd name="connsiteY25" fmla="*/ 28575 h 247650"/>
                  <a:gd name="connsiteX26" fmla="*/ 138113 w 247650"/>
                  <a:gd name="connsiteY26" fmla="*/ 14288 h 247650"/>
                  <a:gd name="connsiteX27" fmla="*/ 123825 w 247650"/>
                  <a:gd name="connsiteY27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247650" h="247650">
                    <a:moveTo>
                      <a:pt x="233363" y="109538"/>
                    </a:moveTo>
                    <a:lnTo>
                      <a:pt x="219075" y="109538"/>
                    </a:lnTo>
                    <a:cubicBezTo>
                      <a:pt x="211188" y="109538"/>
                      <a:pt x="204788" y="115938"/>
                      <a:pt x="204788" y="123825"/>
                    </a:cubicBezTo>
                    <a:cubicBezTo>
                      <a:pt x="204788" y="131721"/>
                      <a:pt x="211188" y="138113"/>
                      <a:pt x="219075" y="138113"/>
                    </a:cubicBezTo>
                    <a:lnTo>
                      <a:pt x="233363" y="138113"/>
                    </a:lnTo>
                    <a:cubicBezTo>
                      <a:pt x="241259" y="138113"/>
                      <a:pt x="247650" y="131721"/>
                      <a:pt x="247650" y="123825"/>
                    </a:cubicBezTo>
                    <a:cubicBezTo>
                      <a:pt x="247650" y="115938"/>
                      <a:pt x="241259" y="109538"/>
                      <a:pt x="233363" y="109538"/>
                    </a:cubicBezTo>
                    <a:close/>
                    <a:moveTo>
                      <a:pt x="123825" y="204788"/>
                    </a:moveTo>
                    <a:cubicBezTo>
                      <a:pt x="115938" y="204788"/>
                      <a:pt x="109538" y="211188"/>
                      <a:pt x="109538" y="219075"/>
                    </a:cubicBezTo>
                    <a:lnTo>
                      <a:pt x="109538" y="233363"/>
                    </a:lnTo>
                    <a:cubicBezTo>
                      <a:pt x="109538" y="241259"/>
                      <a:pt x="115938" y="247650"/>
                      <a:pt x="123825" y="247650"/>
                    </a:cubicBezTo>
                    <a:cubicBezTo>
                      <a:pt x="131721" y="247650"/>
                      <a:pt x="138113" y="241259"/>
                      <a:pt x="138113" y="233363"/>
                    </a:cubicBezTo>
                    <a:lnTo>
                      <a:pt x="138113" y="219075"/>
                    </a:lnTo>
                    <a:cubicBezTo>
                      <a:pt x="138113" y="211188"/>
                      <a:pt x="131721" y="204788"/>
                      <a:pt x="123825" y="204788"/>
                    </a:cubicBezTo>
                    <a:close/>
                    <a:moveTo>
                      <a:pt x="28575" y="109538"/>
                    </a:moveTo>
                    <a:lnTo>
                      <a:pt x="14288" y="109538"/>
                    </a:lnTo>
                    <a:cubicBezTo>
                      <a:pt x="6401" y="109538"/>
                      <a:pt x="0" y="115938"/>
                      <a:pt x="0" y="123825"/>
                    </a:cubicBezTo>
                    <a:cubicBezTo>
                      <a:pt x="0" y="131721"/>
                      <a:pt x="6401" y="138113"/>
                      <a:pt x="14288" y="138113"/>
                    </a:cubicBezTo>
                    <a:lnTo>
                      <a:pt x="28575" y="138113"/>
                    </a:lnTo>
                    <a:cubicBezTo>
                      <a:pt x="36471" y="138113"/>
                      <a:pt x="42863" y="131721"/>
                      <a:pt x="42863" y="123825"/>
                    </a:cubicBezTo>
                    <a:cubicBezTo>
                      <a:pt x="42863" y="115938"/>
                      <a:pt x="36471" y="109538"/>
                      <a:pt x="28575" y="109538"/>
                    </a:cubicBezTo>
                    <a:close/>
                    <a:moveTo>
                      <a:pt x="123825" y="0"/>
                    </a:moveTo>
                    <a:cubicBezTo>
                      <a:pt x="115938" y="0"/>
                      <a:pt x="109538" y="6401"/>
                      <a:pt x="109538" y="14288"/>
                    </a:cubicBezTo>
                    <a:lnTo>
                      <a:pt x="109538" y="28575"/>
                    </a:lnTo>
                    <a:cubicBezTo>
                      <a:pt x="109538" y="36471"/>
                      <a:pt x="115938" y="42863"/>
                      <a:pt x="123825" y="42863"/>
                    </a:cubicBezTo>
                    <a:cubicBezTo>
                      <a:pt x="131721" y="42863"/>
                      <a:pt x="138113" y="36471"/>
                      <a:pt x="138113" y="28575"/>
                    </a:cubicBezTo>
                    <a:lnTo>
                      <a:pt x="138113" y="14288"/>
                    </a:lnTo>
                    <a:cubicBezTo>
                      <a:pt x="138113" y="6401"/>
                      <a:pt x="131721" y="0"/>
                      <a:pt x="123825" y="0"/>
                    </a:cubicBezTo>
                    <a:close/>
                  </a:path>
                </a:pathLst>
              </a:custGeom>
              <a:solidFill>
                <a:srgbClr val="0095D6"/>
              </a:solidFill>
              <a:ln w="9525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>
                  <a:solidFill>
                    <a:srgbClr val="19093F"/>
                  </a:solidFill>
                </a:endParaRPr>
              </a:p>
            </p:txBody>
          </p:sp>
          <p:sp>
            <p:nvSpPr>
              <p:cNvPr id="65" name="Рисунок 2">
                <a:extLst>
                  <a:ext uri="{FF2B5EF4-FFF2-40B4-BE49-F238E27FC236}">
                    <a16:creationId xmlns:a16="http://schemas.microsoft.com/office/drawing/2014/main" id="{231AFC6F-2E94-B6BA-CA7B-3FF0BAB86E5B}"/>
                  </a:ext>
                </a:extLst>
              </p:cNvPr>
              <p:cNvSpPr/>
              <p:nvPr/>
            </p:nvSpPr>
            <p:spPr>
              <a:xfrm>
                <a:off x="929662" y="1982396"/>
                <a:ext cx="371475" cy="371475"/>
              </a:xfrm>
              <a:custGeom>
                <a:avLst/>
                <a:gdLst>
                  <a:gd name="connsiteX0" fmla="*/ 185738 w 371475"/>
                  <a:gd name="connsiteY0" fmla="*/ 0 h 371475"/>
                  <a:gd name="connsiteX1" fmla="*/ 0 w 371475"/>
                  <a:gd name="connsiteY1" fmla="*/ 185738 h 371475"/>
                  <a:gd name="connsiteX2" fmla="*/ 185738 w 371475"/>
                  <a:gd name="connsiteY2" fmla="*/ 371475 h 371475"/>
                  <a:gd name="connsiteX3" fmla="*/ 371475 w 371475"/>
                  <a:gd name="connsiteY3" fmla="*/ 185738 h 371475"/>
                  <a:gd name="connsiteX4" fmla="*/ 185738 w 371475"/>
                  <a:gd name="connsiteY4" fmla="*/ 0 h 371475"/>
                  <a:gd name="connsiteX5" fmla="*/ 185738 w 371475"/>
                  <a:gd name="connsiteY5" fmla="*/ 323850 h 371475"/>
                  <a:gd name="connsiteX6" fmla="*/ 47625 w 371475"/>
                  <a:gd name="connsiteY6" fmla="*/ 185738 h 371475"/>
                  <a:gd name="connsiteX7" fmla="*/ 185738 w 371475"/>
                  <a:gd name="connsiteY7" fmla="*/ 47625 h 371475"/>
                  <a:gd name="connsiteX8" fmla="*/ 323850 w 371475"/>
                  <a:gd name="connsiteY8" fmla="*/ 185738 h 371475"/>
                  <a:gd name="connsiteX9" fmla="*/ 185738 w 371475"/>
                  <a:gd name="connsiteY9" fmla="*/ 323850 h 371475"/>
                  <a:gd name="connsiteX10" fmla="*/ 248031 w 371475"/>
                  <a:gd name="connsiteY10" fmla="*/ 106318 h 371475"/>
                  <a:gd name="connsiteX11" fmla="*/ 191757 w 371475"/>
                  <a:gd name="connsiteY11" fmla="*/ 162592 h 371475"/>
                  <a:gd name="connsiteX12" fmla="*/ 185738 w 371475"/>
                  <a:gd name="connsiteY12" fmla="*/ 161925 h 371475"/>
                  <a:gd name="connsiteX13" fmla="*/ 177136 w 371475"/>
                  <a:gd name="connsiteY13" fmla="*/ 163392 h 371475"/>
                  <a:gd name="connsiteX14" fmla="*/ 133540 w 371475"/>
                  <a:gd name="connsiteY14" fmla="*/ 119786 h 371475"/>
                  <a:gd name="connsiteX15" fmla="*/ 113338 w 371475"/>
                  <a:gd name="connsiteY15" fmla="*/ 119786 h 371475"/>
                  <a:gd name="connsiteX16" fmla="*/ 113338 w 371475"/>
                  <a:gd name="connsiteY16" fmla="*/ 139989 h 371475"/>
                  <a:gd name="connsiteX17" fmla="*/ 157829 w 371475"/>
                  <a:gd name="connsiteY17" fmla="*/ 184480 h 371475"/>
                  <a:gd name="connsiteX18" fmla="*/ 157163 w 371475"/>
                  <a:gd name="connsiteY18" fmla="*/ 190500 h 371475"/>
                  <a:gd name="connsiteX19" fmla="*/ 185738 w 371475"/>
                  <a:gd name="connsiteY19" fmla="*/ 219075 h 371475"/>
                  <a:gd name="connsiteX20" fmla="*/ 214313 w 371475"/>
                  <a:gd name="connsiteY20" fmla="*/ 190500 h 371475"/>
                  <a:gd name="connsiteX21" fmla="*/ 212855 w 371475"/>
                  <a:gd name="connsiteY21" fmla="*/ 181899 h 371475"/>
                  <a:gd name="connsiteX22" fmla="*/ 268243 w 371475"/>
                  <a:gd name="connsiteY22" fmla="*/ 126520 h 371475"/>
                  <a:gd name="connsiteX23" fmla="*/ 268243 w 371475"/>
                  <a:gd name="connsiteY23" fmla="*/ 106318 h 371475"/>
                  <a:gd name="connsiteX24" fmla="*/ 248031 w 371475"/>
                  <a:gd name="connsiteY24" fmla="*/ 106318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371475" h="371475">
                    <a:moveTo>
                      <a:pt x="185738" y="0"/>
                    </a:moveTo>
                    <a:cubicBezTo>
                      <a:pt x="83163" y="0"/>
                      <a:pt x="0" y="83163"/>
                      <a:pt x="0" y="185738"/>
                    </a:cubicBezTo>
                    <a:cubicBezTo>
                      <a:pt x="0" y="288322"/>
                      <a:pt x="83163" y="371475"/>
                      <a:pt x="185738" y="371475"/>
                    </a:cubicBezTo>
                    <a:cubicBezTo>
                      <a:pt x="288322" y="371475"/>
                      <a:pt x="371475" y="288322"/>
                      <a:pt x="371475" y="185738"/>
                    </a:cubicBezTo>
                    <a:cubicBezTo>
                      <a:pt x="371475" y="83163"/>
                      <a:pt x="288322" y="0"/>
                      <a:pt x="185738" y="0"/>
                    </a:cubicBezTo>
                    <a:close/>
                    <a:moveTo>
                      <a:pt x="185738" y="323850"/>
                    </a:moveTo>
                    <a:cubicBezTo>
                      <a:pt x="109585" y="323850"/>
                      <a:pt x="47625" y="261899"/>
                      <a:pt x="47625" y="185738"/>
                    </a:cubicBezTo>
                    <a:cubicBezTo>
                      <a:pt x="47625" y="109585"/>
                      <a:pt x="109585" y="47625"/>
                      <a:pt x="185738" y="47625"/>
                    </a:cubicBezTo>
                    <a:cubicBezTo>
                      <a:pt x="261899" y="47625"/>
                      <a:pt x="323850" y="109585"/>
                      <a:pt x="323850" y="185738"/>
                    </a:cubicBezTo>
                    <a:cubicBezTo>
                      <a:pt x="323850" y="261899"/>
                      <a:pt x="261899" y="323850"/>
                      <a:pt x="185738" y="323850"/>
                    </a:cubicBezTo>
                    <a:close/>
                    <a:moveTo>
                      <a:pt x="248031" y="106318"/>
                    </a:moveTo>
                    <a:lnTo>
                      <a:pt x="191757" y="162592"/>
                    </a:lnTo>
                    <a:cubicBezTo>
                      <a:pt x="189814" y="162173"/>
                      <a:pt x="187814" y="161925"/>
                      <a:pt x="185738" y="161925"/>
                    </a:cubicBezTo>
                    <a:cubicBezTo>
                      <a:pt x="182728" y="161925"/>
                      <a:pt x="179870" y="162525"/>
                      <a:pt x="177136" y="163392"/>
                    </a:cubicBezTo>
                    <a:lnTo>
                      <a:pt x="133540" y="119786"/>
                    </a:lnTo>
                    <a:cubicBezTo>
                      <a:pt x="127959" y="114205"/>
                      <a:pt x="118919" y="114205"/>
                      <a:pt x="113338" y="119786"/>
                    </a:cubicBezTo>
                    <a:cubicBezTo>
                      <a:pt x="107756" y="125368"/>
                      <a:pt x="107756" y="134407"/>
                      <a:pt x="113338" y="139989"/>
                    </a:cubicBezTo>
                    <a:lnTo>
                      <a:pt x="157829" y="184480"/>
                    </a:lnTo>
                    <a:cubicBezTo>
                      <a:pt x="157410" y="186433"/>
                      <a:pt x="157163" y="188433"/>
                      <a:pt x="157163" y="190500"/>
                    </a:cubicBezTo>
                    <a:cubicBezTo>
                      <a:pt x="157163" y="206283"/>
                      <a:pt x="169964" y="219075"/>
                      <a:pt x="185738" y="219075"/>
                    </a:cubicBezTo>
                    <a:cubicBezTo>
                      <a:pt x="201521" y="219075"/>
                      <a:pt x="214313" y="206283"/>
                      <a:pt x="214313" y="190500"/>
                    </a:cubicBezTo>
                    <a:cubicBezTo>
                      <a:pt x="214313" y="187490"/>
                      <a:pt x="213722" y="184633"/>
                      <a:pt x="212855" y="181899"/>
                    </a:cubicBezTo>
                    <a:lnTo>
                      <a:pt x="268243" y="126520"/>
                    </a:lnTo>
                    <a:cubicBezTo>
                      <a:pt x="273825" y="120939"/>
                      <a:pt x="273825" y="111900"/>
                      <a:pt x="268243" y="106318"/>
                    </a:cubicBezTo>
                    <a:cubicBezTo>
                      <a:pt x="262661" y="100736"/>
                      <a:pt x="253613" y="100736"/>
                      <a:pt x="248031" y="106318"/>
                    </a:cubicBezTo>
                    <a:close/>
                  </a:path>
                </a:pathLst>
              </a:custGeom>
              <a:solidFill>
                <a:srgbClr val="0095D6"/>
              </a:solidFill>
              <a:ln w="9525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>
                  <a:solidFill>
                    <a:srgbClr val="19093F"/>
                  </a:solidFill>
                </a:endParaRPr>
              </a:p>
            </p:txBody>
          </p:sp>
        </p:grp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id="{822D52D6-019D-0A5F-3124-DEA6C4ED6DD6}"/>
                </a:ext>
              </a:extLst>
            </p:cNvPr>
            <p:cNvCxnSpPr>
              <a:cxnSpLocks/>
            </p:cNvCxnSpPr>
            <p:nvPr/>
          </p:nvCxnSpPr>
          <p:spPr>
            <a:xfrm>
              <a:off x="4460483" y="2868429"/>
              <a:ext cx="670810" cy="0"/>
            </a:xfrm>
            <a:prstGeom prst="line">
              <a:avLst/>
            </a:prstGeom>
            <a:ln w="34925" cap="rnd">
              <a:solidFill>
                <a:srgbClr val="1909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E9E0C5C6-AE61-CCA0-E979-4ECB30FA6E6D}"/>
              </a:ext>
            </a:extLst>
          </p:cNvPr>
          <p:cNvGrpSpPr/>
          <p:nvPr/>
        </p:nvGrpSpPr>
        <p:grpSpPr>
          <a:xfrm>
            <a:off x="804199" y="3370981"/>
            <a:ext cx="10168601" cy="707886"/>
            <a:chOff x="804199" y="3370981"/>
            <a:chExt cx="10168601" cy="707886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02600A3-45D1-4196-92DE-C2D223F99CD0}"/>
                </a:ext>
              </a:extLst>
            </p:cNvPr>
            <p:cNvSpPr txBox="1"/>
            <p:nvPr/>
          </p:nvSpPr>
          <p:spPr>
            <a:xfrm>
              <a:off x="5213950" y="3555647"/>
              <a:ext cx="57588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Сайт, приложение, баннер, рассылка, наклейка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AB61C34-C88E-4E83-9FC3-96A310AD787A}"/>
                </a:ext>
              </a:extLst>
            </p:cNvPr>
            <p:cNvSpPr txBox="1"/>
            <p:nvPr/>
          </p:nvSpPr>
          <p:spPr>
            <a:xfrm>
              <a:off x="1634480" y="3370981"/>
              <a:ext cx="197545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RU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1">
                  <a:solidFill>
                    <a:srgbClr val="0095D6"/>
                  </a:solidFill>
                  <a:latin typeface="SBPCirce Bold" panose="020B0502020203020203" pitchFamily="34" charset="0"/>
                </a:defRPr>
              </a:lvl1pPr>
            </a:lstStyle>
            <a:p>
              <a:r>
                <a:rPr lang="ru-RU" b="0" dirty="0"/>
                <a:t>Удобно</a:t>
              </a:r>
            </a:p>
          </p:txBody>
        </p:sp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3F29491A-D02A-4498-BCDB-AD77072AD5D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04199" y="3520863"/>
              <a:ext cx="538551" cy="408123"/>
              <a:chOff x="7496754" y="3149705"/>
              <a:chExt cx="361323" cy="273816"/>
            </a:xfrm>
            <a:solidFill>
              <a:srgbClr val="56529A"/>
            </a:solidFill>
          </p:grpSpPr>
          <p:sp>
            <p:nvSpPr>
              <p:cNvPr id="44" name="Полилиния 230">
                <a:extLst>
                  <a:ext uri="{FF2B5EF4-FFF2-40B4-BE49-F238E27FC236}">
                    <a16:creationId xmlns:a16="http://schemas.microsoft.com/office/drawing/2014/main" id="{487FB9B6-E5E6-4371-9548-EFCB9C4647D3}"/>
                  </a:ext>
                </a:extLst>
              </p:cNvPr>
              <p:cNvSpPr/>
              <p:nvPr/>
            </p:nvSpPr>
            <p:spPr>
              <a:xfrm>
                <a:off x="7496754" y="3149705"/>
                <a:ext cx="361323" cy="273816"/>
              </a:xfrm>
              <a:custGeom>
                <a:avLst/>
                <a:gdLst>
                  <a:gd name="connsiteX0" fmla="*/ 254516 w 370052"/>
                  <a:gd name="connsiteY0" fmla="*/ 2299 h 280431"/>
                  <a:gd name="connsiteX1" fmla="*/ 254618 w 370052"/>
                  <a:gd name="connsiteY1" fmla="*/ 2299 h 280431"/>
                  <a:gd name="connsiteX2" fmla="*/ 287903 w 370052"/>
                  <a:gd name="connsiteY2" fmla="*/ 15784 h 280431"/>
                  <a:gd name="connsiteX3" fmla="*/ 288139 w 370052"/>
                  <a:gd name="connsiteY3" fmla="*/ 16065 h 280431"/>
                  <a:gd name="connsiteX4" fmla="*/ 288207 w 370052"/>
                  <a:gd name="connsiteY4" fmla="*/ 16123 h 280431"/>
                  <a:gd name="connsiteX5" fmla="*/ 288647 w 370052"/>
                  <a:gd name="connsiteY5" fmla="*/ 16458 h 280431"/>
                  <a:gd name="connsiteX6" fmla="*/ 301954 w 370052"/>
                  <a:gd name="connsiteY6" fmla="*/ 49640 h 280431"/>
                  <a:gd name="connsiteX7" fmla="*/ 301954 w 370052"/>
                  <a:gd name="connsiteY7" fmla="*/ 66002 h 280431"/>
                  <a:gd name="connsiteX8" fmla="*/ 347834 w 370052"/>
                  <a:gd name="connsiteY8" fmla="*/ 66002 h 280431"/>
                  <a:gd name="connsiteX9" fmla="*/ 373703 w 370052"/>
                  <a:gd name="connsiteY9" fmla="*/ 282730 h 280431"/>
                  <a:gd name="connsiteX10" fmla="*/ 3650 w 370052"/>
                  <a:gd name="connsiteY10" fmla="*/ 282730 h 280431"/>
                  <a:gd name="connsiteX11" fmla="*/ 23966 w 370052"/>
                  <a:gd name="connsiteY11" fmla="*/ 112157 h 280431"/>
                  <a:gd name="connsiteX12" fmla="*/ 155917 w 370052"/>
                  <a:gd name="connsiteY12" fmla="*/ 112157 h 280431"/>
                  <a:gd name="connsiteX13" fmla="*/ 161402 w 370052"/>
                  <a:gd name="connsiteY13" fmla="*/ 66002 h 280431"/>
                  <a:gd name="connsiteX14" fmla="*/ 207147 w 370052"/>
                  <a:gd name="connsiteY14" fmla="*/ 66002 h 280431"/>
                  <a:gd name="connsiteX15" fmla="*/ 207147 w 370052"/>
                  <a:gd name="connsiteY15" fmla="*/ 49640 h 280431"/>
                  <a:gd name="connsiteX16" fmla="*/ 221165 w 370052"/>
                  <a:gd name="connsiteY16" fmla="*/ 16123 h 280431"/>
                  <a:gd name="connsiteX17" fmla="*/ 254516 w 370052"/>
                  <a:gd name="connsiteY17" fmla="*/ 2299 h 280431"/>
                  <a:gd name="connsiteX18" fmla="*/ 254516 w 370052"/>
                  <a:gd name="connsiteY18" fmla="*/ 21367 h 280431"/>
                  <a:gd name="connsiteX19" fmla="*/ 234540 w 370052"/>
                  <a:gd name="connsiteY19" fmla="*/ 29607 h 280431"/>
                  <a:gd name="connsiteX20" fmla="*/ 226244 w 370052"/>
                  <a:gd name="connsiteY20" fmla="*/ 49640 h 280431"/>
                  <a:gd name="connsiteX21" fmla="*/ 226244 w 370052"/>
                  <a:gd name="connsiteY21" fmla="*/ 66002 h 280431"/>
                  <a:gd name="connsiteX22" fmla="*/ 282959 w 370052"/>
                  <a:gd name="connsiteY22" fmla="*/ 66002 h 280431"/>
                  <a:gd name="connsiteX23" fmla="*/ 282959 w 370052"/>
                  <a:gd name="connsiteY23" fmla="*/ 49640 h 280431"/>
                  <a:gd name="connsiteX24" fmla="*/ 275002 w 370052"/>
                  <a:gd name="connsiteY24" fmla="*/ 29946 h 280431"/>
                  <a:gd name="connsiteX25" fmla="*/ 274697 w 370052"/>
                  <a:gd name="connsiteY25" fmla="*/ 29607 h 280431"/>
                  <a:gd name="connsiteX26" fmla="*/ 274663 w 370052"/>
                  <a:gd name="connsiteY26" fmla="*/ 29607 h 280431"/>
                  <a:gd name="connsiteX27" fmla="*/ 274325 w 370052"/>
                  <a:gd name="connsiteY27" fmla="*/ 29214 h 280431"/>
                  <a:gd name="connsiteX28" fmla="*/ 254618 w 370052"/>
                  <a:gd name="connsiteY28" fmla="*/ 21367 h 280431"/>
                  <a:gd name="connsiteX29" fmla="*/ 254516 w 370052"/>
                  <a:gd name="connsiteY29" fmla="*/ 21367 h 280431"/>
                  <a:gd name="connsiteX30" fmla="*/ 216763 w 370052"/>
                  <a:gd name="connsiteY30" fmla="*/ 86091 h 280431"/>
                  <a:gd name="connsiteX31" fmla="*/ 216594 w 370052"/>
                  <a:gd name="connsiteY31" fmla="*/ 86091 h 280431"/>
                  <a:gd name="connsiteX32" fmla="*/ 207723 w 370052"/>
                  <a:gd name="connsiteY32" fmla="*/ 89809 h 280431"/>
                  <a:gd name="connsiteX33" fmla="*/ 203930 w 370052"/>
                  <a:gd name="connsiteY33" fmla="*/ 98723 h 280431"/>
                  <a:gd name="connsiteX34" fmla="*/ 203930 w 370052"/>
                  <a:gd name="connsiteY34" fmla="*/ 98838 h 280431"/>
                  <a:gd name="connsiteX35" fmla="*/ 207723 w 370052"/>
                  <a:gd name="connsiteY35" fmla="*/ 107698 h 280431"/>
                  <a:gd name="connsiteX36" fmla="*/ 216594 w 370052"/>
                  <a:gd name="connsiteY36" fmla="*/ 111483 h 280431"/>
                  <a:gd name="connsiteX37" fmla="*/ 216763 w 370052"/>
                  <a:gd name="connsiteY37" fmla="*/ 111483 h 280431"/>
                  <a:gd name="connsiteX38" fmla="*/ 225736 w 370052"/>
                  <a:gd name="connsiteY38" fmla="*/ 107698 h 280431"/>
                  <a:gd name="connsiteX39" fmla="*/ 229393 w 370052"/>
                  <a:gd name="connsiteY39" fmla="*/ 98838 h 280431"/>
                  <a:gd name="connsiteX40" fmla="*/ 229393 w 370052"/>
                  <a:gd name="connsiteY40" fmla="*/ 98723 h 280431"/>
                  <a:gd name="connsiteX41" fmla="*/ 225736 w 370052"/>
                  <a:gd name="connsiteY41" fmla="*/ 89809 h 280431"/>
                  <a:gd name="connsiteX42" fmla="*/ 216763 w 370052"/>
                  <a:gd name="connsiteY42" fmla="*/ 86091 h 280431"/>
                  <a:gd name="connsiteX43" fmla="*/ 292440 w 370052"/>
                  <a:gd name="connsiteY43" fmla="*/ 86091 h 280431"/>
                  <a:gd name="connsiteX44" fmla="*/ 292372 w 370052"/>
                  <a:gd name="connsiteY44" fmla="*/ 86091 h 280431"/>
                  <a:gd name="connsiteX45" fmla="*/ 283467 w 370052"/>
                  <a:gd name="connsiteY45" fmla="*/ 89809 h 280431"/>
                  <a:gd name="connsiteX46" fmla="*/ 279742 w 370052"/>
                  <a:gd name="connsiteY46" fmla="*/ 98723 h 280431"/>
                  <a:gd name="connsiteX47" fmla="*/ 279742 w 370052"/>
                  <a:gd name="connsiteY47" fmla="*/ 98838 h 280431"/>
                  <a:gd name="connsiteX48" fmla="*/ 283467 w 370052"/>
                  <a:gd name="connsiteY48" fmla="*/ 107698 h 280431"/>
                  <a:gd name="connsiteX49" fmla="*/ 292372 w 370052"/>
                  <a:gd name="connsiteY49" fmla="*/ 111483 h 280431"/>
                  <a:gd name="connsiteX50" fmla="*/ 292440 w 370052"/>
                  <a:gd name="connsiteY50" fmla="*/ 111483 h 280431"/>
                  <a:gd name="connsiteX51" fmla="*/ 301446 w 370052"/>
                  <a:gd name="connsiteY51" fmla="*/ 107698 h 280431"/>
                  <a:gd name="connsiteX52" fmla="*/ 305171 w 370052"/>
                  <a:gd name="connsiteY52" fmla="*/ 98838 h 280431"/>
                  <a:gd name="connsiteX53" fmla="*/ 305171 w 370052"/>
                  <a:gd name="connsiteY53" fmla="*/ 98723 h 280431"/>
                  <a:gd name="connsiteX54" fmla="*/ 301446 w 370052"/>
                  <a:gd name="connsiteY54" fmla="*/ 89809 h 280431"/>
                  <a:gd name="connsiteX55" fmla="*/ 292440 w 370052"/>
                  <a:gd name="connsiteY55" fmla="*/ 86091 h 280431"/>
                  <a:gd name="connsiteX56" fmla="*/ 284178 w 370052"/>
                  <a:gd name="connsiteY56" fmla="*/ 209996 h 280431"/>
                  <a:gd name="connsiteX57" fmla="*/ 294911 w 370052"/>
                  <a:gd name="connsiteY57" fmla="*/ 228562 h 280431"/>
                  <a:gd name="connsiteX58" fmla="*/ 312958 w 370052"/>
                  <a:gd name="connsiteY58" fmla="*/ 218124 h 280431"/>
                  <a:gd name="connsiteX59" fmla="*/ 302293 w 370052"/>
                  <a:gd name="connsiteY59" fmla="*/ 199558 h 280431"/>
                  <a:gd name="connsiteX60" fmla="*/ 327518 w 370052"/>
                  <a:gd name="connsiteY60" fmla="*/ 192956 h 280431"/>
                  <a:gd name="connsiteX61" fmla="*/ 257158 w 370052"/>
                  <a:gd name="connsiteY61" fmla="*/ 142285 h 280431"/>
                  <a:gd name="connsiteX62" fmla="*/ 265792 w 370052"/>
                  <a:gd name="connsiteY62" fmla="*/ 228562 h 280431"/>
                  <a:gd name="connsiteX63" fmla="*/ 284178 w 370052"/>
                  <a:gd name="connsiteY63" fmla="*/ 209996 h 280431"/>
                  <a:gd name="connsiteX64" fmla="*/ 210330 w 370052"/>
                  <a:gd name="connsiteY64" fmla="*/ 131732 h 280431"/>
                  <a:gd name="connsiteX65" fmla="*/ 41234 w 370052"/>
                  <a:gd name="connsiteY65" fmla="*/ 131732 h 280431"/>
                  <a:gd name="connsiteX66" fmla="*/ 25490 w 370052"/>
                  <a:gd name="connsiteY66" fmla="*/ 263206 h 280431"/>
                  <a:gd name="connsiteX67" fmla="*/ 226007 w 370052"/>
                  <a:gd name="connsiteY67" fmla="*/ 263206 h 280431"/>
                  <a:gd name="connsiteX68" fmla="*/ 210330 w 370052"/>
                  <a:gd name="connsiteY68" fmla="*/ 131732 h 280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370052" h="280431">
                    <a:moveTo>
                      <a:pt x="254516" y="2299"/>
                    </a:moveTo>
                    <a:lnTo>
                      <a:pt x="254618" y="2299"/>
                    </a:lnTo>
                    <a:cubicBezTo>
                      <a:pt x="267553" y="2276"/>
                      <a:pt x="278658" y="6772"/>
                      <a:pt x="287903" y="15784"/>
                    </a:cubicBezTo>
                    <a:lnTo>
                      <a:pt x="288139" y="16065"/>
                    </a:lnTo>
                    <a:lnTo>
                      <a:pt x="288207" y="16123"/>
                    </a:lnTo>
                    <a:lnTo>
                      <a:pt x="288647" y="16458"/>
                    </a:lnTo>
                    <a:cubicBezTo>
                      <a:pt x="297586" y="25670"/>
                      <a:pt x="302022" y="36734"/>
                      <a:pt x="301954" y="49640"/>
                    </a:cubicBezTo>
                    <a:lnTo>
                      <a:pt x="301954" y="66002"/>
                    </a:lnTo>
                    <a:lnTo>
                      <a:pt x="347834" y="66002"/>
                    </a:lnTo>
                    <a:lnTo>
                      <a:pt x="373703" y="282730"/>
                    </a:lnTo>
                    <a:lnTo>
                      <a:pt x="3650" y="282730"/>
                    </a:lnTo>
                    <a:cubicBezTo>
                      <a:pt x="10422" y="225867"/>
                      <a:pt x="17194" y="169014"/>
                      <a:pt x="23966" y="112157"/>
                    </a:cubicBezTo>
                    <a:lnTo>
                      <a:pt x="155917" y="112157"/>
                    </a:lnTo>
                    <a:lnTo>
                      <a:pt x="161402" y="66002"/>
                    </a:lnTo>
                    <a:lnTo>
                      <a:pt x="207147" y="66002"/>
                    </a:lnTo>
                    <a:lnTo>
                      <a:pt x="207147" y="49640"/>
                    </a:lnTo>
                    <a:cubicBezTo>
                      <a:pt x="207181" y="36568"/>
                      <a:pt x="211853" y="25399"/>
                      <a:pt x="221165" y="16123"/>
                    </a:cubicBezTo>
                    <a:cubicBezTo>
                      <a:pt x="230341" y="6911"/>
                      <a:pt x="241447" y="2299"/>
                      <a:pt x="254516" y="2299"/>
                    </a:cubicBezTo>
                    <a:close/>
                    <a:moveTo>
                      <a:pt x="254516" y="21367"/>
                    </a:moveTo>
                    <a:cubicBezTo>
                      <a:pt x="246695" y="21367"/>
                      <a:pt x="240025" y="24109"/>
                      <a:pt x="234540" y="29607"/>
                    </a:cubicBezTo>
                    <a:cubicBezTo>
                      <a:pt x="228987" y="35149"/>
                      <a:pt x="226210" y="41829"/>
                      <a:pt x="226244" y="49640"/>
                    </a:cubicBezTo>
                    <a:lnTo>
                      <a:pt x="226244" y="66002"/>
                    </a:lnTo>
                    <a:lnTo>
                      <a:pt x="282959" y="66002"/>
                    </a:lnTo>
                    <a:lnTo>
                      <a:pt x="282959" y="49640"/>
                    </a:lnTo>
                    <a:cubicBezTo>
                      <a:pt x="282925" y="41988"/>
                      <a:pt x="280250" y="35430"/>
                      <a:pt x="275002" y="29946"/>
                    </a:cubicBezTo>
                    <a:lnTo>
                      <a:pt x="274697" y="29607"/>
                    </a:lnTo>
                    <a:lnTo>
                      <a:pt x="274663" y="29607"/>
                    </a:lnTo>
                    <a:lnTo>
                      <a:pt x="274325" y="29214"/>
                    </a:lnTo>
                    <a:cubicBezTo>
                      <a:pt x="268839" y="23974"/>
                      <a:pt x="262270" y="21357"/>
                      <a:pt x="254618" y="21367"/>
                    </a:cubicBezTo>
                    <a:lnTo>
                      <a:pt x="254516" y="21367"/>
                    </a:lnTo>
                    <a:close/>
                    <a:moveTo>
                      <a:pt x="216763" y="86091"/>
                    </a:moveTo>
                    <a:lnTo>
                      <a:pt x="216594" y="86091"/>
                    </a:lnTo>
                    <a:cubicBezTo>
                      <a:pt x="213140" y="86098"/>
                      <a:pt x="210194" y="87344"/>
                      <a:pt x="207723" y="89809"/>
                    </a:cubicBezTo>
                    <a:cubicBezTo>
                      <a:pt x="205183" y="92317"/>
                      <a:pt x="203930" y="95290"/>
                      <a:pt x="203930" y="98723"/>
                    </a:cubicBezTo>
                    <a:lnTo>
                      <a:pt x="203930" y="98838"/>
                    </a:lnTo>
                    <a:cubicBezTo>
                      <a:pt x="203930" y="102291"/>
                      <a:pt x="205183" y="105243"/>
                      <a:pt x="207723" y="107698"/>
                    </a:cubicBezTo>
                    <a:cubicBezTo>
                      <a:pt x="210194" y="110220"/>
                      <a:pt x="213140" y="111483"/>
                      <a:pt x="216594" y="111483"/>
                    </a:cubicBezTo>
                    <a:lnTo>
                      <a:pt x="216763" y="111483"/>
                    </a:lnTo>
                    <a:cubicBezTo>
                      <a:pt x="220217" y="111483"/>
                      <a:pt x="223196" y="110220"/>
                      <a:pt x="225736" y="107698"/>
                    </a:cubicBezTo>
                    <a:cubicBezTo>
                      <a:pt x="228174" y="105243"/>
                      <a:pt x="229393" y="102291"/>
                      <a:pt x="229393" y="98838"/>
                    </a:cubicBezTo>
                    <a:lnTo>
                      <a:pt x="229393" y="98723"/>
                    </a:lnTo>
                    <a:cubicBezTo>
                      <a:pt x="229393" y="95290"/>
                      <a:pt x="228174" y="92317"/>
                      <a:pt x="225736" y="89809"/>
                    </a:cubicBezTo>
                    <a:cubicBezTo>
                      <a:pt x="223196" y="87344"/>
                      <a:pt x="220217" y="86098"/>
                      <a:pt x="216763" y="86091"/>
                    </a:cubicBezTo>
                    <a:close/>
                    <a:moveTo>
                      <a:pt x="292440" y="86091"/>
                    </a:moveTo>
                    <a:lnTo>
                      <a:pt x="292372" y="86091"/>
                    </a:lnTo>
                    <a:cubicBezTo>
                      <a:pt x="288918" y="86098"/>
                      <a:pt x="285938" y="87344"/>
                      <a:pt x="283467" y="89809"/>
                    </a:cubicBezTo>
                    <a:cubicBezTo>
                      <a:pt x="280961" y="92317"/>
                      <a:pt x="279708" y="95290"/>
                      <a:pt x="279742" y="98723"/>
                    </a:cubicBezTo>
                    <a:lnTo>
                      <a:pt x="279742" y="98838"/>
                    </a:lnTo>
                    <a:cubicBezTo>
                      <a:pt x="279708" y="102291"/>
                      <a:pt x="280961" y="105243"/>
                      <a:pt x="283467" y="107698"/>
                    </a:cubicBezTo>
                    <a:cubicBezTo>
                      <a:pt x="285938" y="110220"/>
                      <a:pt x="288918" y="111483"/>
                      <a:pt x="292372" y="111483"/>
                    </a:cubicBezTo>
                    <a:lnTo>
                      <a:pt x="292440" y="111483"/>
                    </a:lnTo>
                    <a:cubicBezTo>
                      <a:pt x="295893" y="111483"/>
                      <a:pt x="298907" y="110220"/>
                      <a:pt x="301446" y="107698"/>
                    </a:cubicBezTo>
                    <a:cubicBezTo>
                      <a:pt x="303918" y="105243"/>
                      <a:pt x="305171" y="102291"/>
                      <a:pt x="305171" y="98838"/>
                    </a:cubicBezTo>
                    <a:lnTo>
                      <a:pt x="305171" y="98723"/>
                    </a:lnTo>
                    <a:cubicBezTo>
                      <a:pt x="305171" y="95290"/>
                      <a:pt x="303918" y="92317"/>
                      <a:pt x="301446" y="89809"/>
                    </a:cubicBezTo>
                    <a:cubicBezTo>
                      <a:pt x="298907" y="87344"/>
                      <a:pt x="295893" y="86098"/>
                      <a:pt x="292440" y="86091"/>
                    </a:cubicBezTo>
                    <a:close/>
                    <a:moveTo>
                      <a:pt x="284178" y="209996"/>
                    </a:moveTo>
                    <a:lnTo>
                      <a:pt x="294911" y="228562"/>
                    </a:lnTo>
                    <a:lnTo>
                      <a:pt x="312958" y="218124"/>
                    </a:lnTo>
                    <a:lnTo>
                      <a:pt x="302293" y="199558"/>
                    </a:lnTo>
                    <a:lnTo>
                      <a:pt x="327518" y="192956"/>
                    </a:lnTo>
                    <a:lnTo>
                      <a:pt x="257158" y="142285"/>
                    </a:lnTo>
                    <a:lnTo>
                      <a:pt x="265792" y="228562"/>
                    </a:lnTo>
                    <a:lnTo>
                      <a:pt x="284178" y="209996"/>
                    </a:lnTo>
                    <a:close/>
                    <a:moveTo>
                      <a:pt x="210330" y="131732"/>
                    </a:moveTo>
                    <a:lnTo>
                      <a:pt x="41234" y="131732"/>
                    </a:lnTo>
                    <a:lnTo>
                      <a:pt x="25490" y="263206"/>
                    </a:lnTo>
                    <a:lnTo>
                      <a:pt x="226007" y="263206"/>
                    </a:lnTo>
                    <a:lnTo>
                      <a:pt x="210330" y="131732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5" name="Полилиния 231">
                <a:extLst>
                  <a:ext uri="{FF2B5EF4-FFF2-40B4-BE49-F238E27FC236}">
                    <a16:creationId xmlns:a16="http://schemas.microsoft.com/office/drawing/2014/main" id="{539EAB2E-4FBF-4CE3-A1E7-4F6740D4DEC5}"/>
                  </a:ext>
                </a:extLst>
              </p:cNvPr>
              <p:cNvSpPr/>
              <p:nvPr/>
            </p:nvSpPr>
            <p:spPr>
              <a:xfrm>
                <a:off x="7571968" y="3289420"/>
                <a:ext cx="94026" cy="86774"/>
              </a:xfrm>
              <a:custGeom>
                <a:avLst/>
                <a:gdLst>
                  <a:gd name="connsiteX0" fmla="*/ 27770 w 96297"/>
                  <a:gd name="connsiteY0" fmla="*/ 14474 h 88870"/>
                  <a:gd name="connsiteX1" fmla="*/ 24756 w 96297"/>
                  <a:gd name="connsiteY1" fmla="*/ 22376 h 88870"/>
                  <a:gd name="connsiteX2" fmla="*/ 24756 w 96297"/>
                  <a:gd name="connsiteY2" fmla="*/ 46132 h 88870"/>
                  <a:gd name="connsiteX3" fmla="*/ 32273 w 96297"/>
                  <a:gd name="connsiteY3" fmla="*/ 64861 h 88870"/>
                  <a:gd name="connsiteX4" fmla="*/ 32544 w 96297"/>
                  <a:gd name="connsiteY4" fmla="*/ 65203 h 88870"/>
                  <a:gd name="connsiteX5" fmla="*/ 32544 w 96297"/>
                  <a:gd name="connsiteY5" fmla="*/ 65257 h 88870"/>
                  <a:gd name="connsiteX6" fmla="*/ 32951 w 96297"/>
                  <a:gd name="connsiteY6" fmla="*/ 65484 h 88870"/>
                  <a:gd name="connsiteX7" fmla="*/ 51641 w 96297"/>
                  <a:gd name="connsiteY7" fmla="*/ 72990 h 88870"/>
                  <a:gd name="connsiteX8" fmla="*/ 51810 w 96297"/>
                  <a:gd name="connsiteY8" fmla="*/ 72990 h 88870"/>
                  <a:gd name="connsiteX9" fmla="*/ 70805 w 96297"/>
                  <a:gd name="connsiteY9" fmla="*/ 65257 h 88870"/>
                  <a:gd name="connsiteX10" fmla="*/ 78729 w 96297"/>
                  <a:gd name="connsiteY10" fmla="*/ 46132 h 88870"/>
                  <a:gd name="connsiteX11" fmla="*/ 78729 w 96297"/>
                  <a:gd name="connsiteY11" fmla="*/ 22433 h 88870"/>
                  <a:gd name="connsiteX12" fmla="*/ 75715 w 96297"/>
                  <a:gd name="connsiteY12" fmla="*/ 14474 h 88870"/>
                  <a:gd name="connsiteX13" fmla="*/ 75715 w 96297"/>
                  <a:gd name="connsiteY13" fmla="*/ 14362 h 88870"/>
                  <a:gd name="connsiteX14" fmla="*/ 79270 w 96297"/>
                  <a:gd name="connsiteY14" fmla="*/ 5959 h 88870"/>
                  <a:gd name="connsiteX15" fmla="*/ 87803 w 96297"/>
                  <a:gd name="connsiteY15" fmla="*/ 2344 h 88870"/>
                  <a:gd name="connsiteX16" fmla="*/ 87871 w 96297"/>
                  <a:gd name="connsiteY16" fmla="*/ 2344 h 88870"/>
                  <a:gd name="connsiteX17" fmla="*/ 96336 w 96297"/>
                  <a:gd name="connsiteY17" fmla="*/ 5959 h 88870"/>
                  <a:gd name="connsiteX18" fmla="*/ 99891 w 96297"/>
                  <a:gd name="connsiteY18" fmla="*/ 14362 h 88870"/>
                  <a:gd name="connsiteX19" fmla="*/ 99891 w 96297"/>
                  <a:gd name="connsiteY19" fmla="*/ 14474 h 88870"/>
                  <a:gd name="connsiteX20" fmla="*/ 96878 w 96297"/>
                  <a:gd name="connsiteY20" fmla="*/ 22433 h 88870"/>
                  <a:gd name="connsiteX21" fmla="*/ 96878 w 96297"/>
                  <a:gd name="connsiteY21" fmla="*/ 46132 h 88870"/>
                  <a:gd name="connsiteX22" fmla="*/ 83503 w 96297"/>
                  <a:gd name="connsiteY22" fmla="*/ 78068 h 88870"/>
                  <a:gd name="connsiteX23" fmla="*/ 51810 w 96297"/>
                  <a:gd name="connsiteY23" fmla="*/ 91214 h 88870"/>
                  <a:gd name="connsiteX24" fmla="*/ 51641 w 96297"/>
                  <a:gd name="connsiteY24" fmla="*/ 91214 h 88870"/>
                  <a:gd name="connsiteX25" fmla="*/ 20016 w 96297"/>
                  <a:gd name="connsiteY25" fmla="*/ 78349 h 88870"/>
                  <a:gd name="connsiteX26" fmla="*/ 19813 w 96297"/>
                  <a:gd name="connsiteY26" fmla="*/ 78068 h 88870"/>
                  <a:gd name="connsiteX27" fmla="*/ 19677 w 96297"/>
                  <a:gd name="connsiteY27" fmla="*/ 78068 h 88870"/>
                  <a:gd name="connsiteX28" fmla="*/ 19305 w 96297"/>
                  <a:gd name="connsiteY28" fmla="*/ 77672 h 88870"/>
                  <a:gd name="connsiteX29" fmla="*/ 6540 w 96297"/>
                  <a:gd name="connsiteY29" fmla="*/ 46132 h 88870"/>
                  <a:gd name="connsiteX30" fmla="*/ 6540 w 96297"/>
                  <a:gd name="connsiteY30" fmla="*/ 22433 h 88870"/>
                  <a:gd name="connsiteX31" fmla="*/ 3594 w 96297"/>
                  <a:gd name="connsiteY31" fmla="*/ 14474 h 88870"/>
                  <a:gd name="connsiteX32" fmla="*/ 3594 w 96297"/>
                  <a:gd name="connsiteY32" fmla="*/ 14362 h 88870"/>
                  <a:gd name="connsiteX33" fmla="*/ 7116 w 96297"/>
                  <a:gd name="connsiteY33" fmla="*/ 5959 h 88870"/>
                  <a:gd name="connsiteX34" fmla="*/ 15614 w 96297"/>
                  <a:gd name="connsiteY34" fmla="*/ 2344 h 88870"/>
                  <a:gd name="connsiteX35" fmla="*/ 15750 w 96297"/>
                  <a:gd name="connsiteY35" fmla="*/ 2344 h 88870"/>
                  <a:gd name="connsiteX36" fmla="*/ 24147 w 96297"/>
                  <a:gd name="connsiteY36" fmla="*/ 5959 h 88870"/>
                  <a:gd name="connsiteX37" fmla="*/ 27770 w 96297"/>
                  <a:gd name="connsiteY37" fmla="*/ 14362 h 88870"/>
                  <a:gd name="connsiteX38" fmla="*/ 27770 w 96297"/>
                  <a:gd name="connsiteY38" fmla="*/ 14474 h 888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96297" h="88870">
                    <a:moveTo>
                      <a:pt x="27770" y="14474"/>
                    </a:moveTo>
                    <a:cubicBezTo>
                      <a:pt x="27770" y="17487"/>
                      <a:pt x="26754" y="20118"/>
                      <a:pt x="24756" y="22376"/>
                    </a:cubicBezTo>
                    <a:lnTo>
                      <a:pt x="24756" y="46132"/>
                    </a:lnTo>
                    <a:cubicBezTo>
                      <a:pt x="24756" y="53401"/>
                      <a:pt x="27262" y="59647"/>
                      <a:pt x="32273" y="64861"/>
                    </a:cubicBezTo>
                    <a:lnTo>
                      <a:pt x="32544" y="65203"/>
                    </a:lnTo>
                    <a:lnTo>
                      <a:pt x="32544" y="65257"/>
                    </a:lnTo>
                    <a:lnTo>
                      <a:pt x="32951" y="65484"/>
                    </a:lnTo>
                    <a:cubicBezTo>
                      <a:pt x="38131" y="70488"/>
                      <a:pt x="44361" y="72986"/>
                      <a:pt x="51641" y="72990"/>
                    </a:cubicBezTo>
                    <a:lnTo>
                      <a:pt x="51810" y="72990"/>
                    </a:lnTo>
                    <a:cubicBezTo>
                      <a:pt x="59226" y="73027"/>
                      <a:pt x="65591" y="70450"/>
                      <a:pt x="70805" y="65257"/>
                    </a:cubicBezTo>
                    <a:cubicBezTo>
                      <a:pt x="76088" y="59962"/>
                      <a:pt x="78729" y="53587"/>
                      <a:pt x="78729" y="46132"/>
                    </a:cubicBezTo>
                    <a:lnTo>
                      <a:pt x="78729" y="22433"/>
                    </a:lnTo>
                    <a:cubicBezTo>
                      <a:pt x="76731" y="20162"/>
                      <a:pt x="75715" y="17511"/>
                      <a:pt x="75715" y="14474"/>
                    </a:cubicBezTo>
                    <a:lnTo>
                      <a:pt x="75715" y="14362"/>
                    </a:lnTo>
                    <a:cubicBezTo>
                      <a:pt x="75749" y="11085"/>
                      <a:pt x="76934" y="8285"/>
                      <a:pt x="79270" y="5959"/>
                    </a:cubicBezTo>
                    <a:cubicBezTo>
                      <a:pt x="81675" y="3552"/>
                      <a:pt x="84519" y="2347"/>
                      <a:pt x="87803" y="2344"/>
                    </a:cubicBezTo>
                    <a:lnTo>
                      <a:pt x="87871" y="2344"/>
                    </a:lnTo>
                    <a:cubicBezTo>
                      <a:pt x="91155" y="2347"/>
                      <a:pt x="93966" y="3552"/>
                      <a:pt x="96336" y="5959"/>
                    </a:cubicBezTo>
                    <a:cubicBezTo>
                      <a:pt x="98706" y="8285"/>
                      <a:pt x="99891" y="11085"/>
                      <a:pt x="99891" y="14362"/>
                    </a:cubicBezTo>
                    <a:lnTo>
                      <a:pt x="99891" y="14474"/>
                    </a:lnTo>
                    <a:cubicBezTo>
                      <a:pt x="99891" y="17514"/>
                      <a:pt x="98909" y="20168"/>
                      <a:pt x="96878" y="22433"/>
                    </a:cubicBezTo>
                    <a:lnTo>
                      <a:pt x="96878" y="46132"/>
                    </a:lnTo>
                    <a:cubicBezTo>
                      <a:pt x="96844" y="58577"/>
                      <a:pt x="92408" y="69225"/>
                      <a:pt x="83503" y="78068"/>
                    </a:cubicBezTo>
                    <a:cubicBezTo>
                      <a:pt x="74767" y="86833"/>
                      <a:pt x="64203" y="91214"/>
                      <a:pt x="51810" y="91214"/>
                    </a:cubicBezTo>
                    <a:lnTo>
                      <a:pt x="51641" y="91214"/>
                    </a:lnTo>
                    <a:cubicBezTo>
                      <a:pt x="39350" y="91224"/>
                      <a:pt x="28786" y="86938"/>
                      <a:pt x="20016" y="78349"/>
                    </a:cubicBezTo>
                    <a:lnTo>
                      <a:pt x="19813" y="78068"/>
                    </a:lnTo>
                    <a:lnTo>
                      <a:pt x="19677" y="78068"/>
                    </a:lnTo>
                    <a:lnTo>
                      <a:pt x="19305" y="77672"/>
                    </a:lnTo>
                    <a:cubicBezTo>
                      <a:pt x="10772" y="68917"/>
                      <a:pt x="6506" y="58401"/>
                      <a:pt x="6540" y="46132"/>
                    </a:cubicBezTo>
                    <a:lnTo>
                      <a:pt x="6540" y="22433"/>
                    </a:lnTo>
                    <a:cubicBezTo>
                      <a:pt x="4576" y="20158"/>
                      <a:pt x="3594" y="17511"/>
                      <a:pt x="3594" y="14474"/>
                    </a:cubicBezTo>
                    <a:lnTo>
                      <a:pt x="3594" y="14362"/>
                    </a:lnTo>
                    <a:cubicBezTo>
                      <a:pt x="3594" y="11085"/>
                      <a:pt x="4779" y="8285"/>
                      <a:pt x="7116" y="5959"/>
                    </a:cubicBezTo>
                    <a:cubicBezTo>
                      <a:pt x="9519" y="3552"/>
                      <a:pt x="12330" y="2347"/>
                      <a:pt x="15614" y="2344"/>
                    </a:cubicBezTo>
                    <a:lnTo>
                      <a:pt x="15750" y="2344"/>
                    </a:lnTo>
                    <a:cubicBezTo>
                      <a:pt x="19000" y="2347"/>
                      <a:pt x="21811" y="3552"/>
                      <a:pt x="24147" y="5959"/>
                    </a:cubicBezTo>
                    <a:cubicBezTo>
                      <a:pt x="26551" y="8285"/>
                      <a:pt x="27770" y="11085"/>
                      <a:pt x="27770" y="14362"/>
                    </a:cubicBezTo>
                    <a:lnTo>
                      <a:pt x="27770" y="14474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cxnSp>
          <p:nvCxnSpPr>
            <p:cNvPr id="9" name="Прямая соединительная линия 8">
              <a:extLst>
                <a:ext uri="{FF2B5EF4-FFF2-40B4-BE49-F238E27FC236}">
                  <a16:creationId xmlns:a16="http://schemas.microsoft.com/office/drawing/2014/main" id="{54874AD6-E3FF-73FD-2FC5-5CDD513D1FE7}"/>
                </a:ext>
              </a:extLst>
            </p:cNvPr>
            <p:cNvCxnSpPr>
              <a:cxnSpLocks/>
            </p:cNvCxnSpPr>
            <p:nvPr/>
          </p:nvCxnSpPr>
          <p:spPr>
            <a:xfrm>
              <a:off x="3625444" y="3724924"/>
              <a:ext cx="1505849" cy="0"/>
            </a:xfrm>
            <a:prstGeom prst="line">
              <a:avLst/>
            </a:prstGeom>
            <a:ln w="34925" cap="rnd">
              <a:solidFill>
                <a:srgbClr val="1909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CC1C3CDA-CEE2-95CC-3F90-4A13178241A2}"/>
              </a:ext>
            </a:extLst>
          </p:cNvPr>
          <p:cNvGrpSpPr/>
          <p:nvPr/>
        </p:nvGrpSpPr>
        <p:grpSpPr>
          <a:xfrm>
            <a:off x="905348" y="4234892"/>
            <a:ext cx="11138264" cy="707886"/>
            <a:chOff x="905348" y="4234892"/>
            <a:chExt cx="11138264" cy="707886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2581DDD-1C23-4B53-9040-A4DEE34940B4}"/>
                </a:ext>
              </a:extLst>
            </p:cNvPr>
            <p:cNvSpPr txBox="1"/>
            <p:nvPr/>
          </p:nvSpPr>
          <p:spPr>
            <a:xfrm>
              <a:off x="1634481" y="4234892"/>
              <a:ext cx="24321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4000" dirty="0">
                  <a:solidFill>
                    <a:srgbClr val="0095D6"/>
                  </a:solidFill>
                  <a:latin typeface="SBPCirce Bold" panose="020B0502020203020203" pitchFamily="34" charset="0"/>
                </a:rPr>
                <a:t>Надежно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70AC682-DF8E-42BE-92FB-2010A9A2F036}"/>
                </a:ext>
              </a:extLst>
            </p:cNvPr>
            <p:cNvSpPr txBox="1"/>
            <p:nvPr/>
          </p:nvSpPr>
          <p:spPr>
            <a:xfrm>
              <a:off x="5213950" y="4419558"/>
              <a:ext cx="6829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Безопасность обеспечивает Банк России, НСПК и банки-участники</a:t>
              </a:r>
            </a:p>
          </p:txBody>
        </p:sp>
        <p:grpSp>
          <p:nvGrpSpPr>
            <p:cNvPr id="51" name="Группа 50">
              <a:extLst>
                <a:ext uri="{FF2B5EF4-FFF2-40B4-BE49-F238E27FC236}">
                  <a16:creationId xmlns:a16="http://schemas.microsoft.com/office/drawing/2014/main" id="{C5479C61-CAAA-6571-A4E5-3C682E2E408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05348" y="4384774"/>
              <a:ext cx="364720" cy="408122"/>
              <a:chOff x="8047222" y="2223047"/>
              <a:chExt cx="340482" cy="381000"/>
            </a:xfrm>
            <a:solidFill>
              <a:srgbClr val="56529A"/>
            </a:solidFill>
          </p:grpSpPr>
          <p:sp>
            <p:nvSpPr>
              <p:cNvPr id="52" name="Рисунок 272">
                <a:extLst>
                  <a:ext uri="{FF2B5EF4-FFF2-40B4-BE49-F238E27FC236}">
                    <a16:creationId xmlns:a16="http://schemas.microsoft.com/office/drawing/2014/main" id="{AD4B706F-339C-636A-0663-84E5BDFB7FB2}"/>
                  </a:ext>
                </a:extLst>
              </p:cNvPr>
              <p:cNvSpPr/>
              <p:nvPr/>
            </p:nvSpPr>
            <p:spPr>
              <a:xfrm>
                <a:off x="8047222" y="2223047"/>
                <a:ext cx="340482" cy="381000"/>
              </a:xfrm>
              <a:custGeom>
                <a:avLst/>
                <a:gdLst>
                  <a:gd name="connsiteX0" fmla="*/ 324161 w 340482"/>
                  <a:gd name="connsiteY0" fmla="*/ 77853 h 381000"/>
                  <a:gd name="connsiteX1" fmla="*/ 182057 w 340482"/>
                  <a:gd name="connsiteY1" fmla="*/ 4415 h 381000"/>
                  <a:gd name="connsiteX2" fmla="*/ 158426 w 340482"/>
                  <a:gd name="connsiteY2" fmla="*/ 4415 h 381000"/>
                  <a:gd name="connsiteX3" fmla="*/ 16322 w 340482"/>
                  <a:gd name="connsiteY3" fmla="*/ 77853 h 381000"/>
                  <a:gd name="connsiteX4" fmla="*/ 15 w 340482"/>
                  <a:gd name="connsiteY4" fmla="*/ 96750 h 381000"/>
                  <a:gd name="connsiteX5" fmla="*/ 161416 w 340482"/>
                  <a:gd name="connsiteY5" fmla="*/ 378671 h 381000"/>
                  <a:gd name="connsiteX6" fmla="*/ 179066 w 340482"/>
                  <a:gd name="connsiteY6" fmla="*/ 378671 h 381000"/>
                  <a:gd name="connsiteX7" fmla="*/ 340467 w 340482"/>
                  <a:gd name="connsiteY7" fmla="*/ 96750 h 381000"/>
                  <a:gd name="connsiteX8" fmla="*/ 324161 w 340482"/>
                  <a:gd name="connsiteY8" fmla="*/ 77853 h 381000"/>
                  <a:gd name="connsiteX9" fmla="*/ 170246 w 340482"/>
                  <a:gd name="connsiteY9" fmla="*/ 281116 h 381000"/>
                  <a:gd name="connsiteX10" fmla="*/ 79625 w 340482"/>
                  <a:gd name="connsiteY10" fmla="*/ 190495 h 381000"/>
                  <a:gd name="connsiteX11" fmla="*/ 170246 w 340482"/>
                  <a:gd name="connsiteY11" fmla="*/ 99874 h 381000"/>
                  <a:gd name="connsiteX12" fmla="*/ 260867 w 340482"/>
                  <a:gd name="connsiteY12" fmla="*/ 190495 h 381000"/>
                  <a:gd name="connsiteX13" fmla="*/ 170246 w 340482"/>
                  <a:gd name="connsiteY13" fmla="*/ 28111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0482" h="381000">
                    <a:moveTo>
                      <a:pt x="324161" y="77853"/>
                    </a:moveTo>
                    <a:cubicBezTo>
                      <a:pt x="264067" y="70404"/>
                      <a:pt x="206213" y="25427"/>
                      <a:pt x="182057" y="4415"/>
                    </a:cubicBezTo>
                    <a:cubicBezTo>
                      <a:pt x="175285" y="-1472"/>
                      <a:pt x="165207" y="-1472"/>
                      <a:pt x="158426" y="4415"/>
                    </a:cubicBezTo>
                    <a:cubicBezTo>
                      <a:pt x="134270" y="25427"/>
                      <a:pt x="76415" y="70404"/>
                      <a:pt x="16322" y="77853"/>
                    </a:cubicBezTo>
                    <a:cubicBezTo>
                      <a:pt x="6768" y="79043"/>
                      <a:pt x="-375" y="87130"/>
                      <a:pt x="15" y="96750"/>
                    </a:cubicBezTo>
                    <a:cubicBezTo>
                      <a:pt x="7426" y="279449"/>
                      <a:pt x="127546" y="359631"/>
                      <a:pt x="161416" y="378671"/>
                    </a:cubicBezTo>
                    <a:cubicBezTo>
                      <a:pt x="166931" y="381776"/>
                      <a:pt x="173551" y="381776"/>
                      <a:pt x="179066" y="378671"/>
                    </a:cubicBezTo>
                    <a:cubicBezTo>
                      <a:pt x="212937" y="359631"/>
                      <a:pt x="333057" y="279449"/>
                      <a:pt x="340467" y="96750"/>
                    </a:cubicBezTo>
                    <a:cubicBezTo>
                      <a:pt x="340858" y="87130"/>
                      <a:pt x="333714" y="79043"/>
                      <a:pt x="324161" y="77853"/>
                    </a:cubicBezTo>
                    <a:close/>
                    <a:moveTo>
                      <a:pt x="170246" y="281116"/>
                    </a:moveTo>
                    <a:cubicBezTo>
                      <a:pt x="120192" y="281116"/>
                      <a:pt x="79625" y="240549"/>
                      <a:pt x="79625" y="190495"/>
                    </a:cubicBezTo>
                    <a:cubicBezTo>
                      <a:pt x="79625" y="140451"/>
                      <a:pt x="120192" y="99874"/>
                      <a:pt x="170246" y="99874"/>
                    </a:cubicBezTo>
                    <a:cubicBezTo>
                      <a:pt x="220290" y="99874"/>
                      <a:pt x="260867" y="140451"/>
                      <a:pt x="260867" y="190495"/>
                    </a:cubicBezTo>
                    <a:cubicBezTo>
                      <a:pt x="260867" y="240549"/>
                      <a:pt x="220290" y="281116"/>
                      <a:pt x="170246" y="281116"/>
                    </a:cubicBezTo>
                    <a:close/>
                  </a:path>
                </a:pathLst>
              </a:custGeom>
              <a:solidFill>
                <a:srgbClr val="0095D6"/>
              </a:solidFill>
              <a:ln w="9525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3" name="Рисунок 272">
                <a:extLst>
                  <a:ext uri="{FF2B5EF4-FFF2-40B4-BE49-F238E27FC236}">
                    <a16:creationId xmlns:a16="http://schemas.microsoft.com/office/drawing/2014/main" id="{77819697-06BF-CFFA-457E-C511B5DAA82C}"/>
                  </a:ext>
                </a:extLst>
              </p:cNvPr>
              <p:cNvSpPr/>
              <p:nvPr/>
            </p:nvSpPr>
            <p:spPr>
              <a:xfrm>
                <a:off x="8158461" y="2367698"/>
                <a:ext cx="118005" cy="91697"/>
              </a:xfrm>
              <a:custGeom>
                <a:avLst/>
                <a:gdLst>
                  <a:gd name="connsiteX0" fmla="*/ 99022 w 118005"/>
                  <a:gd name="connsiteY0" fmla="*/ 0 h 91697"/>
                  <a:gd name="connsiteX1" fmla="*/ 45006 w 118005"/>
                  <a:gd name="connsiteY1" fmla="*/ 54026 h 91697"/>
                  <a:gd name="connsiteX2" fmla="*/ 18698 w 118005"/>
                  <a:gd name="connsiteY2" fmla="*/ 27718 h 91697"/>
                  <a:gd name="connsiteX3" fmla="*/ 0 w 118005"/>
                  <a:gd name="connsiteY3" fmla="*/ 46406 h 91697"/>
                  <a:gd name="connsiteX4" fmla="*/ 45291 w 118005"/>
                  <a:gd name="connsiteY4" fmla="*/ 91697 h 91697"/>
                  <a:gd name="connsiteX5" fmla="*/ 63979 w 118005"/>
                  <a:gd name="connsiteY5" fmla="*/ 73000 h 91697"/>
                  <a:gd name="connsiteX6" fmla="*/ 118005 w 118005"/>
                  <a:gd name="connsiteY6" fmla="*/ 18983 h 91697"/>
                  <a:gd name="connsiteX7" fmla="*/ 99022 w 118005"/>
                  <a:gd name="connsiteY7" fmla="*/ 0 h 91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8005" h="91697">
                    <a:moveTo>
                      <a:pt x="99022" y="0"/>
                    </a:moveTo>
                    <a:lnTo>
                      <a:pt x="45006" y="54026"/>
                    </a:lnTo>
                    <a:lnTo>
                      <a:pt x="18698" y="27718"/>
                    </a:lnTo>
                    <a:lnTo>
                      <a:pt x="0" y="46406"/>
                    </a:lnTo>
                    <a:lnTo>
                      <a:pt x="45291" y="91697"/>
                    </a:lnTo>
                    <a:lnTo>
                      <a:pt x="63979" y="73000"/>
                    </a:lnTo>
                    <a:lnTo>
                      <a:pt x="118005" y="18983"/>
                    </a:lnTo>
                    <a:lnTo>
                      <a:pt x="99022" y="0"/>
                    </a:lnTo>
                    <a:close/>
                  </a:path>
                </a:pathLst>
              </a:custGeom>
              <a:solidFill>
                <a:srgbClr val="0095D6"/>
              </a:solidFill>
              <a:ln w="9525" cap="flat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id="{970525D1-9B40-F10F-A92F-901336CD37D5}"/>
                </a:ext>
              </a:extLst>
            </p:cNvPr>
            <p:cNvCxnSpPr>
              <a:cxnSpLocks/>
            </p:cNvCxnSpPr>
            <p:nvPr/>
          </p:nvCxnSpPr>
          <p:spPr>
            <a:xfrm>
              <a:off x="3895279" y="4588835"/>
              <a:ext cx="1236014" cy="0"/>
            </a:xfrm>
            <a:prstGeom prst="line">
              <a:avLst/>
            </a:prstGeom>
            <a:ln w="34925" cap="rnd">
              <a:solidFill>
                <a:srgbClr val="1909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6F888F4D-9216-5EC2-204E-0A5DD7B99EA8}"/>
              </a:ext>
            </a:extLst>
          </p:cNvPr>
          <p:cNvGrpSpPr/>
          <p:nvPr/>
        </p:nvGrpSpPr>
        <p:grpSpPr>
          <a:xfrm>
            <a:off x="915114" y="5095094"/>
            <a:ext cx="11580864" cy="707886"/>
            <a:chOff x="915114" y="5095094"/>
            <a:chExt cx="11580864" cy="707886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0F4ACF5-7EC6-4305-8ABF-09BA637F02F7}"/>
                </a:ext>
              </a:extLst>
            </p:cNvPr>
            <p:cNvSpPr txBox="1"/>
            <p:nvPr/>
          </p:nvSpPr>
          <p:spPr>
            <a:xfrm>
              <a:off x="1634480" y="5095094"/>
              <a:ext cx="299745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RU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0">
                  <a:solidFill>
                    <a:srgbClr val="19093F"/>
                  </a:solidFill>
                  <a:latin typeface="SBPCirce Bold" panose="020B0502020203020203" pitchFamily="34" charset="0"/>
                </a:defRPr>
              </a:lvl1pPr>
            </a:lstStyle>
            <a:p>
              <a:r>
                <a:rPr lang="ru-RU" dirty="0">
                  <a:solidFill>
                    <a:srgbClr val="0095D6"/>
                  </a:solidFill>
                </a:rPr>
                <a:t>Не затратно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386564F0-3744-463B-A908-5D9292ED4D15}"/>
                </a:ext>
              </a:extLst>
            </p:cNvPr>
            <p:cNvSpPr txBox="1"/>
            <p:nvPr/>
          </p:nvSpPr>
          <p:spPr>
            <a:xfrm>
              <a:off x="5213950" y="5279760"/>
              <a:ext cx="72820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dirty="0">
                  <a:solidFill>
                    <a:srgbClr val="19093F"/>
                  </a:solidFill>
                  <a:latin typeface="SBPCirce Bold" panose="020B0502020203020203" pitchFamily="34" charset="0"/>
                </a:rPr>
                <a:t>Не требуется приобретение дополнительного оборудования</a:t>
              </a:r>
            </a:p>
          </p:txBody>
        </p:sp>
        <p:grpSp>
          <p:nvGrpSpPr>
            <p:cNvPr id="54" name="Группа 53">
              <a:extLst>
                <a:ext uri="{FF2B5EF4-FFF2-40B4-BE49-F238E27FC236}">
                  <a16:creationId xmlns:a16="http://schemas.microsoft.com/office/drawing/2014/main" id="{4D0B267B-4C2C-26D0-43FF-57A8038972F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15114" y="5260976"/>
              <a:ext cx="352366" cy="376122"/>
              <a:chOff x="5062657" y="3470762"/>
              <a:chExt cx="360438" cy="384737"/>
            </a:xfrm>
            <a:solidFill>
              <a:srgbClr val="56529A"/>
            </a:solidFill>
          </p:grpSpPr>
          <p:sp>
            <p:nvSpPr>
              <p:cNvPr id="55" name="Полилиния 54">
                <a:extLst>
                  <a:ext uri="{FF2B5EF4-FFF2-40B4-BE49-F238E27FC236}">
                    <a16:creationId xmlns:a16="http://schemas.microsoft.com/office/drawing/2014/main" id="{1CF4A199-1087-641C-89D2-5D0E07DD51FF}"/>
                  </a:ext>
                </a:extLst>
              </p:cNvPr>
              <p:cNvSpPr/>
              <p:nvPr/>
            </p:nvSpPr>
            <p:spPr>
              <a:xfrm>
                <a:off x="5241362" y="3556863"/>
                <a:ext cx="1365" cy="1037"/>
              </a:xfrm>
              <a:custGeom>
                <a:avLst/>
                <a:gdLst>
                  <a:gd name="connsiteX0" fmla="*/ 2030 w 1069"/>
                  <a:gd name="connsiteY0" fmla="*/ 2221 h 812"/>
                  <a:gd name="connsiteX1" fmla="*/ 3100 w 1069"/>
                  <a:gd name="connsiteY1" fmla="*/ 2221 h 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69" h="812">
                    <a:moveTo>
                      <a:pt x="2030" y="2221"/>
                    </a:moveTo>
                    <a:lnTo>
                      <a:pt x="3100" y="2221"/>
                    </a:lnTo>
                  </a:path>
                </a:pathLst>
              </a:custGeom>
              <a:grpFill/>
              <a:ln w="338" cap="rnd">
                <a:solidFill>
                  <a:srgbClr val="ED1F24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6" name="Полилиния 55">
                <a:extLst>
                  <a:ext uri="{FF2B5EF4-FFF2-40B4-BE49-F238E27FC236}">
                    <a16:creationId xmlns:a16="http://schemas.microsoft.com/office/drawing/2014/main" id="{EAA716D3-9249-DC45-B994-517C2CC7A033}"/>
                  </a:ext>
                </a:extLst>
              </p:cNvPr>
              <p:cNvSpPr/>
              <p:nvPr/>
            </p:nvSpPr>
            <p:spPr>
              <a:xfrm>
                <a:off x="5272049" y="3603040"/>
                <a:ext cx="47635" cy="95968"/>
              </a:xfrm>
              <a:custGeom>
                <a:avLst/>
                <a:gdLst>
                  <a:gd name="connsiteX0" fmla="*/ 26286 w 37306"/>
                  <a:gd name="connsiteY0" fmla="*/ 2290 h 75158"/>
                  <a:gd name="connsiteX1" fmla="*/ 39376 w 37306"/>
                  <a:gd name="connsiteY1" fmla="*/ 39812 h 75158"/>
                  <a:gd name="connsiteX2" fmla="*/ 26286 w 37306"/>
                  <a:gd name="connsiteY2" fmla="*/ 77449 h 75158"/>
                  <a:gd name="connsiteX3" fmla="*/ 2130 w 37306"/>
                  <a:gd name="connsiteY3" fmla="*/ 53303 h 75158"/>
                  <a:gd name="connsiteX4" fmla="*/ 5740 w 37306"/>
                  <a:gd name="connsiteY4" fmla="*/ 39927 h 75158"/>
                  <a:gd name="connsiteX5" fmla="*/ 2069 w 37306"/>
                  <a:gd name="connsiteY5" fmla="*/ 26500 h 75158"/>
                  <a:gd name="connsiteX6" fmla="*/ 26286 w 37306"/>
                  <a:gd name="connsiteY6" fmla="*/ 2290 h 75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7306" h="75158">
                    <a:moveTo>
                      <a:pt x="26286" y="2290"/>
                    </a:moveTo>
                    <a:cubicBezTo>
                      <a:pt x="35015" y="13005"/>
                      <a:pt x="39379" y="25512"/>
                      <a:pt x="39376" y="39812"/>
                    </a:cubicBezTo>
                    <a:cubicBezTo>
                      <a:pt x="39379" y="54174"/>
                      <a:pt x="35015" y="66720"/>
                      <a:pt x="26286" y="77449"/>
                    </a:cubicBezTo>
                    <a:lnTo>
                      <a:pt x="2130" y="53303"/>
                    </a:lnTo>
                    <a:cubicBezTo>
                      <a:pt x="4531" y="49346"/>
                      <a:pt x="5733" y="44887"/>
                      <a:pt x="5740" y="39927"/>
                    </a:cubicBezTo>
                    <a:cubicBezTo>
                      <a:pt x="5730" y="34951"/>
                      <a:pt x="4504" y="30475"/>
                      <a:pt x="2069" y="26500"/>
                    </a:cubicBezTo>
                    <a:lnTo>
                      <a:pt x="26286" y="2290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7" name="Полилиния 56">
                <a:extLst>
                  <a:ext uri="{FF2B5EF4-FFF2-40B4-BE49-F238E27FC236}">
                    <a16:creationId xmlns:a16="http://schemas.microsoft.com/office/drawing/2014/main" id="{716D813E-84F0-15A3-46A0-000402A92123}"/>
                  </a:ext>
                </a:extLst>
              </p:cNvPr>
              <p:cNvSpPr/>
              <p:nvPr/>
            </p:nvSpPr>
            <p:spPr>
              <a:xfrm>
                <a:off x="5194801" y="3574080"/>
                <a:ext cx="95985" cy="47690"/>
              </a:xfrm>
              <a:custGeom>
                <a:avLst/>
                <a:gdLst>
                  <a:gd name="connsiteX0" fmla="*/ 26244 w 75171"/>
                  <a:gd name="connsiteY0" fmla="*/ 39601 h 37349"/>
                  <a:gd name="connsiteX1" fmla="*/ 2031 w 75171"/>
                  <a:gd name="connsiteY1" fmla="*/ 15451 h 37349"/>
                  <a:gd name="connsiteX2" fmla="*/ 39622 w 75171"/>
                  <a:gd name="connsiteY2" fmla="*/ 2251 h 37349"/>
                  <a:gd name="connsiteX3" fmla="*/ 77202 w 75171"/>
                  <a:gd name="connsiteY3" fmla="*/ 15451 h 37349"/>
                  <a:gd name="connsiteX4" fmla="*/ 53050 w 75171"/>
                  <a:gd name="connsiteY4" fmla="*/ 39550 h 37349"/>
                  <a:gd name="connsiteX5" fmla="*/ 39672 w 75171"/>
                  <a:gd name="connsiteY5" fmla="*/ 35992 h 37349"/>
                  <a:gd name="connsiteX6" fmla="*/ 26244 w 75171"/>
                  <a:gd name="connsiteY6" fmla="*/ 39601 h 373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5171" h="37349">
                    <a:moveTo>
                      <a:pt x="26244" y="39601"/>
                    </a:moveTo>
                    <a:lnTo>
                      <a:pt x="2031" y="15451"/>
                    </a:lnTo>
                    <a:cubicBezTo>
                      <a:pt x="12754" y="6686"/>
                      <a:pt x="25282" y="2292"/>
                      <a:pt x="39622" y="2251"/>
                    </a:cubicBezTo>
                    <a:cubicBezTo>
                      <a:pt x="53958" y="2292"/>
                      <a:pt x="66482" y="6686"/>
                      <a:pt x="77202" y="15451"/>
                    </a:cubicBezTo>
                    <a:lnTo>
                      <a:pt x="53050" y="39550"/>
                    </a:lnTo>
                    <a:cubicBezTo>
                      <a:pt x="49079" y="37193"/>
                      <a:pt x="44619" y="36009"/>
                      <a:pt x="39672" y="35992"/>
                    </a:cubicBezTo>
                    <a:cubicBezTo>
                      <a:pt x="34705" y="36015"/>
                      <a:pt x="30229" y="37217"/>
                      <a:pt x="26244" y="39601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8" name="Полилиния 57">
                <a:extLst>
                  <a:ext uri="{FF2B5EF4-FFF2-40B4-BE49-F238E27FC236}">
                    <a16:creationId xmlns:a16="http://schemas.microsoft.com/office/drawing/2014/main" id="{B99608BE-52A3-DBD3-7A42-C5B9A16BD9BF}"/>
                  </a:ext>
                </a:extLst>
              </p:cNvPr>
              <p:cNvSpPr/>
              <p:nvPr/>
            </p:nvSpPr>
            <p:spPr>
              <a:xfrm>
                <a:off x="5165912" y="3603040"/>
                <a:ext cx="47632" cy="95968"/>
              </a:xfrm>
              <a:custGeom>
                <a:avLst/>
                <a:gdLst>
                  <a:gd name="connsiteX0" fmla="*/ 35736 w 37303"/>
                  <a:gd name="connsiteY0" fmla="*/ 39927 h 75158"/>
                  <a:gd name="connsiteX1" fmla="*/ 39295 w 37303"/>
                  <a:gd name="connsiteY1" fmla="*/ 53303 h 75158"/>
                  <a:gd name="connsiteX2" fmla="*/ 15139 w 37303"/>
                  <a:gd name="connsiteY2" fmla="*/ 77449 h 75158"/>
                  <a:gd name="connsiteX3" fmla="*/ 1992 w 37303"/>
                  <a:gd name="connsiteY3" fmla="*/ 39812 h 75158"/>
                  <a:gd name="connsiteX4" fmla="*/ 13446 w 37303"/>
                  <a:gd name="connsiteY4" fmla="*/ 4379 h 75158"/>
                  <a:gd name="connsiteX5" fmla="*/ 13558 w 37303"/>
                  <a:gd name="connsiteY5" fmla="*/ 4321 h 75158"/>
                  <a:gd name="connsiteX6" fmla="*/ 15139 w 37303"/>
                  <a:gd name="connsiteY6" fmla="*/ 2290 h 75158"/>
                  <a:gd name="connsiteX7" fmla="*/ 39295 w 37303"/>
                  <a:gd name="connsiteY7" fmla="*/ 26500 h 75158"/>
                  <a:gd name="connsiteX8" fmla="*/ 35736 w 37303"/>
                  <a:gd name="connsiteY8" fmla="*/ 39927 h 75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303" h="75158">
                    <a:moveTo>
                      <a:pt x="35736" y="39927"/>
                    </a:moveTo>
                    <a:cubicBezTo>
                      <a:pt x="35736" y="44877"/>
                      <a:pt x="36928" y="49336"/>
                      <a:pt x="39295" y="53303"/>
                    </a:cubicBezTo>
                    <a:lnTo>
                      <a:pt x="15139" y="77449"/>
                    </a:lnTo>
                    <a:cubicBezTo>
                      <a:pt x="6383" y="66720"/>
                      <a:pt x="1999" y="54174"/>
                      <a:pt x="1992" y="39812"/>
                    </a:cubicBezTo>
                    <a:cubicBezTo>
                      <a:pt x="1971" y="26402"/>
                      <a:pt x="5791" y="14590"/>
                      <a:pt x="13446" y="4379"/>
                    </a:cubicBezTo>
                    <a:lnTo>
                      <a:pt x="13558" y="4321"/>
                    </a:lnTo>
                    <a:cubicBezTo>
                      <a:pt x="14073" y="3641"/>
                      <a:pt x="14598" y="2964"/>
                      <a:pt x="15139" y="2290"/>
                    </a:cubicBezTo>
                    <a:lnTo>
                      <a:pt x="39295" y="26500"/>
                    </a:lnTo>
                    <a:cubicBezTo>
                      <a:pt x="36911" y="30475"/>
                      <a:pt x="35726" y="34957"/>
                      <a:pt x="35736" y="39927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9" name="Полилиния 58">
                <a:extLst>
                  <a:ext uri="{FF2B5EF4-FFF2-40B4-BE49-F238E27FC236}">
                    <a16:creationId xmlns:a16="http://schemas.microsoft.com/office/drawing/2014/main" id="{BFBA9DC6-EE7F-7EF6-5C3E-DB01A86A991B}"/>
                  </a:ext>
                </a:extLst>
              </p:cNvPr>
              <p:cNvSpPr/>
              <p:nvPr/>
            </p:nvSpPr>
            <p:spPr>
              <a:xfrm>
                <a:off x="5194801" y="3680348"/>
                <a:ext cx="95985" cy="47484"/>
              </a:xfrm>
              <a:custGeom>
                <a:avLst/>
                <a:gdLst>
                  <a:gd name="connsiteX0" fmla="*/ 75174 w 75171"/>
                  <a:gd name="connsiteY0" fmla="*/ 28117 h 37187"/>
                  <a:gd name="connsiteX1" fmla="*/ 39622 w 75171"/>
                  <a:gd name="connsiteY1" fmla="*/ 39516 h 37187"/>
                  <a:gd name="connsiteX2" fmla="*/ 2031 w 75171"/>
                  <a:gd name="connsiteY2" fmla="*/ 26482 h 37187"/>
                  <a:gd name="connsiteX3" fmla="*/ 26189 w 75171"/>
                  <a:gd name="connsiteY3" fmla="*/ 2329 h 37187"/>
                  <a:gd name="connsiteX4" fmla="*/ 39672 w 75171"/>
                  <a:gd name="connsiteY4" fmla="*/ 5941 h 37187"/>
                  <a:gd name="connsiteX5" fmla="*/ 53108 w 75171"/>
                  <a:gd name="connsiteY5" fmla="*/ 2390 h 37187"/>
                  <a:gd name="connsiteX6" fmla="*/ 77202 w 75171"/>
                  <a:gd name="connsiteY6" fmla="*/ 26482 h 37187"/>
                  <a:gd name="connsiteX7" fmla="*/ 75059 w 75171"/>
                  <a:gd name="connsiteY7" fmla="*/ 28117 h 37187"/>
                  <a:gd name="connsiteX8" fmla="*/ 75174 w 75171"/>
                  <a:gd name="connsiteY8" fmla="*/ 28117 h 371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171" h="37187">
                    <a:moveTo>
                      <a:pt x="75174" y="28117"/>
                    </a:moveTo>
                    <a:cubicBezTo>
                      <a:pt x="64918" y="35754"/>
                      <a:pt x="53067" y="39557"/>
                      <a:pt x="39622" y="39516"/>
                    </a:cubicBezTo>
                    <a:cubicBezTo>
                      <a:pt x="25289" y="39550"/>
                      <a:pt x="12757" y="35206"/>
                      <a:pt x="2031" y="26482"/>
                    </a:cubicBezTo>
                    <a:lnTo>
                      <a:pt x="26189" y="2329"/>
                    </a:lnTo>
                    <a:cubicBezTo>
                      <a:pt x="30188" y="4736"/>
                      <a:pt x="34685" y="5941"/>
                      <a:pt x="39672" y="5941"/>
                    </a:cubicBezTo>
                    <a:cubicBezTo>
                      <a:pt x="44646" y="5955"/>
                      <a:pt x="49126" y="4770"/>
                      <a:pt x="53108" y="2390"/>
                    </a:cubicBezTo>
                    <a:lnTo>
                      <a:pt x="77202" y="26482"/>
                    </a:lnTo>
                    <a:cubicBezTo>
                      <a:pt x="76495" y="27050"/>
                      <a:pt x="75780" y="27595"/>
                      <a:pt x="75059" y="28117"/>
                    </a:cubicBezTo>
                    <a:lnTo>
                      <a:pt x="75174" y="28117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0" name="Полилиния 59">
                <a:extLst>
                  <a:ext uri="{FF2B5EF4-FFF2-40B4-BE49-F238E27FC236}">
                    <a16:creationId xmlns:a16="http://schemas.microsoft.com/office/drawing/2014/main" id="{E0168B7E-8E38-14D9-267E-92384DB56921}"/>
                  </a:ext>
                </a:extLst>
              </p:cNvPr>
              <p:cNvSpPr/>
              <p:nvPr/>
            </p:nvSpPr>
            <p:spPr>
              <a:xfrm>
                <a:off x="5106754" y="3514926"/>
                <a:ext cx="272163" cy="272128"/>
              </a:xfrm>
              <a:custGeom>
                <a:avLst/>
                <a:gdLst>
                  <a:gd name="connsiteX0" fmla="*/ 182273 w 213146"/>
                  <a:gd name="connsiteY0" fmla="*/ 108820 h 213119"/>
                  <a:gd name="connsiteX1" fmla="*/ 160829 w 213146"/>
                  <a:gd name="connsiteY1" fmla="*/ 56909 h 213119"/>
                  <a:gd name="connsiteX2" fmla="*/ 160548 w 213146"/>
                  <a:gd name="connsiteY2" fmla="*/ 56625 h 213119"/>
                  <a:gd name="connsiteX3" fmla="*/ 111059 w 213146"/>
                  <a:gd name="connsiteY3" fmla="*/ 35133 h 213119"/>
                  <a:gd name="connsiteX4" fmla="*/ 108577 w 213146"/>
                  <a:gd name="connsiteY4" fmla="*/ 35133 h 213119"/>
                  <a:gd name="connsiteX5" fmla="*/ 107449 w 213146"/>
                  <a:gd name="connsiteY5" fmla="*/ 35133 h 213119"/>
                  <a:gd name="connsiteX6" fmla="*/ 56595 w 213146"/>
                  <a:gd name="connsiteY6" fmla="*/ 56625 h 213119"/>
                  <a:gd name="connsiteX7" fmla="*/ 56314 w 213146"/>
                  <a:gd name="connsiteY7" fmla="*/ 56909 h 213119"/>
                  <a:gd name="connsiteX8" fmla="*/ 49150 w 213146"/>
                  <a:gd name="connsiteY8" fmla="*/ 65319 h 213119"/>
                  <a:gd name="connsiteX9" fmla="*/ 49092 w 213146"/>
                  <a:gd name="connsiteY9" fmla="*/ 65319 h 213119"/>
                  <a:gd name="connsiteX10" fmla="*/ 34871 w 213146"/>
                  <a:gd name="connsiteY10" fmla="*/ 108820 h 213119"/>
                  <a:gd name="connsiteX11" fmla="*/ 56314 w 213146"/>
                  <a:gd name="connsiteY11" fmla="*/ 160845 h 213119"/>
                  <a:gd name="connsiteX12" fmla="*/ 56595 w 213146"/>
                  <a:gd name="connsiteY12" fmla="*/ 161126 h 213119"/>
                  <a:gd name="connsiteX13" fmla="*/ 108577 w 213146"/>
                  <a:gd name="connsiteY13" fmla="*/ 182509 h 213119"/>
                  <a:gd name="connsiteX14" fmla="*/ 152195 w 213146"/>
                  <a:gd name="connsiteY14" fmla="*/ 168408 h 213119"/>
                  <a:gd name="connsiteX15" fmla="*/ 152256 w 213146"/>
                  <a:gd name="connsiteY15" fmla="*/ 168408 h 213119"/>
                  <a:gd name="connsiteX16" fmla="*/ 160548 w 213146"/>
                  <a:gd name="connsiteY16" fmla="*/ 161126 h 213119"/>
                  <a:gd name="connsiteX17" fmla="*/ 160829 w 213146"/>
                  <a:gd name="connsiteY17" fmla="*/ 160845 h 213119"/>
                  <a:gd name="connsiteX18" fmla="*/ 182273 w 213146"/>
                  <a:gd name="connsiteY18" fmla="*/ 108820 h 213119"/>
                  <a:gd name="connsiteX19" fmla="*/ 215177 w 213146"/>
                  <a:gd name="connsiteY19" fmla="*/ 20796 h 213119"/>
                  <a:gd name="connsiteX20" fmla="*/ 215177 w 213146"/>
                  <a:gd name="connsiteY20" fmla="*/ 196844 h 213119"/>
                  <a:gd name="connsiteX21" fmla="*/ 209757 w 213146"/>
                  <a:gd name="connsiteY21" fmla="*/ 209990 h 213119"/>
                  <a:gd name="connsiteX22" fmla="*/ 196663 w 213146"/>
                  <a:gd name="connsiteY22" fmla="*/ 215410 h 213119"/>
                  <a:gd name="connsiteX23" fmla="*/ 20592 w 213146"/>
                  <a:gd name="connsiteY23" fmla="*/ 215410 h 213119"/>
                  <a:gd name="connsiteX24" fmla="*/ 7499 w 213146"/>
                  <a:gd name="connsiteY24" fmla="*/ 209990 h 213119"/>
                  <a:gd name="connsiteX25" fmla="*/ 2031 w 213146"/>
                  <a:gd name="connsiteY25" fmla="*/ 196844 h 213119"/>
                  <a:gd name="connsiteX26" fmla="*/ 2031 w 213146"/>
                  <a:gd name="connsiteY26" fmla="*/ 20796 h 213119"/>
                  <a:gd name="connsiteX27" fmla="*/ 7499 w 213146"/>
                  <a:gd name="connsiteY27" fmla="*/ 7707 h 213119"/>
                  <a:gd name="connsiteX28" fmla="*/ 20592 w 213146"/>
                  <a:gd name="connsiteY28" fmla="*/ 2290 h 213119"/>
                  <a:gd name="connsiteX29" fmla="*/ 196663 w 213146"/>
                  <a:gd name="connsiteY29" fmla="*/ 2290 h 213119"/>
                  <a:gd name="connsiteX30" fmla="*/ 209757 w 213146"/>
                  <a:gd name="connsiteY30" fmla="*/ 7707 h 213119"/>
                  <a:gd name="connsiteX31" fmla="*/ 215177 w 213146"/>
                  <a:gd name="connsiteY31" fmla="*/ 20796 h 2131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13146" h="213119">
                    <a:moveTo>
                      <a:pt x="182273" y="108820"/>
                    </a:moveTo>
                    <a:cubicBezTo>
                      <a:pt x="182283" y="88584"/>
                      <a:pt x="175142" y="71277"/>
                      <a:pt x="160829" y="56909"/>
                    </a:cubicBezTo>
                    <a:lnTo>
                      <a:pt x="160548" y="56625"/>
                    </a:lnTo>
                    <a:cubicBezTo>
                      <a:pt x="146774" y="42907"/>
                      <a:pt x="130278" y="35739"/>
                      <a:pt x="111059" y="35133"/>
                    </a:cubicBezTo>
                    <a:cubicBezTo>
                      <a:pt x="110239" y="35120"/>
                      <a:pt x="109417" y="35120"/>
                      <a:pt x="108577" y="35133"/>
                    </a:cubicBezTo>
                    <a:lnTo>
                      <a:pt x="107449" y="35133"/>
                    </a:lnTo>
                    <a:cubicBezTo>
                      <a:pt x="87652" y="35431"/>
                      <a:pt x="70705" y="42602"/>
                      <a:pt x="56595" y="56625"/>
                    </a:cubicBezTo>
                    <a:lnTo>
                      <a:pt x="56314" y="56909"/>
                    </a:lnTo>
                    <a:cubicBezTo>
                      <a:pt x="53653" y="59607"/>
                      <a:pt x="51263" y="62411"/>
                      <a:pt x="49150" y="65319"/>
                    </a:cubicBezTo>
                    <a:lnTo>
                      <a:pt x="49092" y="65319"/>
                    </a:lnTo>
                    <a:cubicBezTo>
                      <a:pt x="39618" y="77849"/>
                      <a:pt x="34878" y="92352"/>
                      <a:pt x="34871" y="108820"/>
                    </a:cubicBezTo>
                    <a:cubicBezTo>
                      <a:pt x="34861" y="129143"/>
                      <a:pt x="42012" y="146484"/>
                      <a:pt x="56314" y="160845"/>
                    </a:cubicBezTo>
                    <a:lnTo>
                      <a:pt x="56595" y="161126"/>
                    </a:lnTo>
                    <a:cubicBezTo>
                      <a:pt x="70969" y="175437"/>
                      <a:pt x="88291" y="182560"/>
                      <a:pt x="108577" y="182509"/>
                    </a:cubicBezTo>
                    <a:cubicBezTo>
                      <a:pt x="125094" y="182550"/>
                      <a:pt x="139633" y="177854"/>
                      <a:pt x="152195" y="168408"/>
                    </a:cubicBezTo>
                    <a:lnTo>
                      <a:pt x="152256" y="168408"/>
                    </a:lnTo>
                    <a:cubicBezTo>
                      <a:pt x="155104" y="166232"/>
                      <a:pt x="157866" y="163807"/>
                      <a:pt x="160548" y="161126"/>
                    </a:cubicBezTo>
                    <a:lnTo>
                      <a:pt x="160829" y="160845"/>
                    </a:lnTo>
                    <a:cubicBezTo>
                      <a:pt x="175142" y="146484"/>
                      <a:pt x="182283" y="129143"/>
                      <a:pt x="182273" y="108820"/>
                    </a:cubicBezTo>
                    <a:close/>
                    <a:moveTo>
                      <a:pt x="215177" y="20796"/>
                    </a:moveTo>
                    <a:lnTo>
                      <a:pt x="215177" y="196844"/>
                    </a:lnTo>
                    <a:cubicBezTo>
                      <a:pt x="215181" y="201966"/>
                      <a:pt x="213380" y="206350"/>
                      <a:pt x="209757" y="209990"/>
                    </a:cubicBezTo>
                    <a:cubicBezTo>
                      <a:pt x="206133" y="213602"/>
                      <a:pt x="201769" y="215413"/>
                      <a:pt x="196663" y="215410"/>
                    </a:cubicBezTo>
                    <a:lnTo>
                      <a:pt x="20592" y="215410"/>
                    </a:lnTo>
                    <a:cubicBezTo>
                      <a:pt x="15486" y="215413"/>
                      <a:pt x="11122" y="213602"/>
                      <a:pt x="7499" y="209990"/>
                    </a:cubicBezTo>
                    <a:cubicBezTo>
                      <a:pt x="3869" y="206350"/>
                      <a:pt x="2044" y="201966"/>
                      <a:pt x="2031" y="196844"/>
                    </a:cubicBezTo>
                    <a:lnTo>
                      <a:pt x="2031" y="20796"/>
                    </a:lnTo>
                    <a:cubicBezTo>
                      <a:pt x="2044" y="15690"/>
                      <a:pt x="3869" y="11326"/>
                      <a:pt x="7499" y="7707"/>
                    </a:cubicBezTo>
                    <a:cubicBezTo>
                      <a:pt x="11122" y="4091"/>
                      <a:pt x="15486" y="2283"/>
                      <a:pt x="20592" y="2290"/>
                    </a:cubicBezTo>
                    <a:lnTo>
                      <a:pt x="196663" y="2290"/>
                    </a:lnTo>
                    <a:cubicBezTo>
                      <a:pt x="201769" y="2283"/>
                      <a:pt x="206133" y="4091"/>
                      <a:pt x="209757" y="7707"/>
                    </a:cubicBezTo>
                    <a:cubicBezTo>
                      <a:pt x="213380" y="11326"/>
                      <a:pt x="215181" y="15690"/>
                      <a:pt x="215177" y="20796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1" name="Полилиния 60">
                <a:extLst>
                  <a:ext uri="{FF2B5EF4-FFF2-40B4-BE49-F238E27FC236}">
                    <a16:creationId xmlns:a16="http://schemas.microsoft.com/office/drawing/2014/main" id="{975516E1-AE94-F837-AA90-05D97FC024EB}"/>
                  </a:ext>
                </a:extLst>
              </p:cNvPr>
              <p:cNvSpPr/>
              <p:nvPr/>
            </p:nvSpPr>
            <p:spPr>
              <a:xfrm>
                <a:off x="5062657" y="3470762"/>
                <a:ext cx="360437" cy="384737"/>
              </a:xfrm>
              <a:custGeom>
                <a:avLst/>
                <a:gdLst>
                  <a:gd name="connsiteX0" fmla="*/ 231197 w 282278"/>
                  <a:gd name="connsiteY0" fmla="*/ 23401 h 301309"/>
                  <a:gd name="connsiteX1" fmla="*/ 55126 w 282278"/>
                  <a:gd name="connsiteY1" fmla="*/ 23401 h 301309"/>
                  <a:gd name="connsiteX2" fmla="*/ 32504 w 282278"/>
                  <a:gd name="connsiteY2" fmla="*/ 32769 h 301309"/>
                  <a:gd name="connsiteX3" fmla="*/ 23075 w 282278"/>
                  <a:gd name="connsiteY3" fmla="*/ 55391 h 301309"/>
                  <a:gd name="connsiteX4" fmla="*/ 23075 w 282278"/>
                  <a:gd name="connsiteY4" fmla="*/ 231439 h 301309"/>
                  <a:gd name="connsiteX5" fmla="*/ 32504 w 282278"/>
                  <a:gd name="connsiteY5" fmla="*/ 254065 h 301309"/>
                  <a:gd name="connsiteX6" fmla="*/ 55126 w 282278"/>
                  <a:gd name="connsiteY6" fmla="*/ 263487 h 301309"/>
                  <a:gd name="connsiteX7" fmla="*/ 231197 w 282278"/>
                  <a:gd name="connsiteY7" fmla="*/ 263487 h 301309"/>
                  <a:gd name="connsiteX8" fmla="*/ 253835 w 282278"/>
                  <a:gd name="connsiteY8" fmla="*/ 254065 h 301309"/>
                  <a:gd name="connsiteX9" fmla="*/ 263255 w 282278"/>
                  <a:gd name="connsiteY9" fmla="*/ 231439 h 301309"/>
                  <a:gd name="connsiteX10" fmla="*/ 263255 w 282278"/>
                  <a:gd name="connsiteY10" fmla="*/ 217105 h 301309"/>
                  <a:gd name="connsiteX11" fmla="*/ 284309 w 282278"/>
                  <a:gd name="connsiteY11" fmla="*/ 217105 h 301309"/>
                  <a:gd name="connsiteX12" fmla="*/ 284309 w 282278"/>
                  <a:gd name="connsiteY12" fmla="*/ 303609 h 301309"/>
                  <a:gd name="connsiteX13" fmla="*/ 229900 w 282278"/>
                  <a:gd name="connsiteY13" fmla="*/ 303609 h 301309"/>
                  <a:gd name="connsiteX14" fmla="*/ 213204 w 282278"/>
                  <a:gd name="connsiteY14" fmla="*/ 284592 h 301309"/>
                  <a:gd name="connsiteX15" fmla="*/ 73136 w 282278"/>
                  <a:gd name="connsiteY15" fmla="*/ 284592 h 301309"/>
                  <a:gd name="connsiteX16" fmla="*/ 56369 w 282278"/>
                  <a:gd name="connsiteY16" fmla="*/ 303609 h 301309"/>
                  <a:gd name="connsiteX17" fmla="*/ 2031 w 282278"/>
                  <a:gd name="connsiteY17" fmla="*/ 303609 h 301309"/>
                  <a:gd name="connsiteX18" fmla="*/ 2031 w 282278"/>
                  <a:gd name="connsiteY18" fmla="*/ 55391 h 301309"/>
                  <a:gd name="connsiteX19" fmla="*/ 17599 w 282278"/>
                  <a:gd name="connsiteY19" fmla="*/ 17869 h 301309"/>
                  <a:gd name="connsiteX20" fmla="*/ 55126 w 282278"/>
                  <a:gd name="connsiteY20" fmla="*/ 2299 h 301309"/>
                  <a:gd name="connsiteX21" fmla="*/ 231197 w 282278"/>
                  <a:gd name="connsiteY21" fmla="*/ 2299 h 301309"/>
                  <a:gd name="connsiteX22" fmla="*/ 268727 w 282278"/>
                  <a:gd name="connsiteY22" fmla="*/ 17869 h 301309"/>
                  <a:gd name="connsiteX23" fmla="*/ 284309 w 282278"/>
                  <a:gd name="connsiteY23" fmla="*/ 55391 h 301309"/>
                  <a:gd name="connsiteX24" fmla="*/ 284309 w 282278"/>
                  <a:gd name="connsiteY24" fmla="*/ 69729 h 301309"/>
                  <a:gd name="connsiteX25" fmla="*/ 263255 w 282278"/>
                  <a:gd name="connsiteY25" fmla="*/ 69729 h 301309"/>
                  <a:gd name="connsiteX26" fmla="*/ 263255 w 282278"/>
                  <a:gd name="connsiteY26" fmla="*/ 55391 h 301309"/>
                  <a:gd name="connsiteX27" fmla="*/ 253835 w 282278"/>
                  <a:gd name="connsiteY27" fmla="*/ 32769 h 301309"/>
                  <a:gd name="connsiteX28" fmla="*/ 231197 w 282278"/>
                  <a:gd name="connsiteY28" fmla="*/ 23401 h 301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282278" h="301309">
                    <a:moveTo>
                      <a:pt x="231197" y="23401"/>
                    </a:moveTo>
                    <a:lnTo>
                      <a:pt x="55126" y="23401"/>
                    </a:lnTo>
                    <a:cubicBezTo>
                      <a:pt x="46302" y="23388"/>
                      <a:pt x="38762" y="26509"/>
                      <a:pt x="32504" y="32769"/>
                    </a:cubicBezTo>
                    <a:cubicBezTo>
                      <a:pt x="26223" y="39029"/>
                      <a:pt x="23085" y="46572"/>
                      <a:pt x="23075" y="55391"/>
                    </a:cubicBezTo>
                    <a:lnTo>
                      <a:pt x="23075" y="231439"/>
                    </a:lnTo>
                    <a:cubicBezTo>
                      <a:pt x="23085" y="240265"/>
                      <a:pt x="26223" y="247801"/>
                      <a:pt x="32504" y="254065"/>
                    </a:cubicBezTo>
                    <a:cubicBezTo>
                      <a:pt x="38762" y="260338"/>
                      <a:pt x="46302" y="263480"/>
                      <a:pt x="55126" y="263487"/>
                    </a:cubicBezTo>
                    <a:lnTo>
                      <a:pt x="231197" y="263487"/>
                    </a:lnTo>
                    <a:cubicBezTo>
                      <a:pt x="240027" y="263480"/>
                      <a:pt x="247571" y="260338"/>
                      <a:pt x="253835" y="254065"/>
                    </a:cubicBezTo>
                    <a:cubicBezTo>
                      <a:pt x="260106" y="247801"/>
                      <a:pt x="263252" y="240265"/>
                      <a:pt x="263255" y="231439"/>
                    </a:cubicBezTo>
                    <a:lnTo>
                      <a:pt x="263255" y="217105"/>
                    </a:lnTo>
                    <a:lnTo>
                      <a:pt x="284309" y="217105"/>
                    </a:lnTo>
                    <a:lnTo>
                      <a:pt x="284309" y="303609"/>
                    </a:lnTo>
                    <a:lnTo>
                      <a:pt x="229900" y="303609"/>
                    </a:lnTo>
                    <a:cubicBezTo>
                      <a:pt x="230587" y="291295"/>
                      <a:pt x="225017" y="284958"/>
                      <a:pt x="213204" y="284592"/>
                    </a:cubicBezTo>
                    <a:lnTo>
                      <a:pt x="73136" y="284592"/>
                    </a:lnTo>
                    <a:cubicBezTo>
                      <a:pt x="61292" y="284958"/>
                      <a:pt x="55705" y="291295"/>
                      <a:pt x="56369" y="303609"/>
                    </a:cubicBezTo>
                    <a:lnTo>
                      <a:pt x="2031" y="303609"/>
                    </a:lnTo>
                    <a:lnTo>
                      <a:pt x="2031" y="55391"/>
                    </a:lnTo>
                    <a:cubicBezTo>
                      <a:pt x="2010" y="40755"/>
                      <a:pt x="7204" y="28253"/>
                      <a:pt x="17599" y="17869"/>
                    </a:cubicBezTo>
                    <a:cubicBezTo>
                      <a:pt x="27981" y="7476"/>
                      <a:pt x="40492" y="2286"/>
                      <a:pt x="55126" y="2299"/>
                    </a:cubicBezTo>
                    <a:lnTo>
                      <a:pt x="231197" y="2299"/>
                    </a:lnTo>
                    <a:cubicBezTo>
                      <a:pt x="245838" y="2286"/>
                      <a:pt x="258349" y="7476"/>
                      <a:pt x="268727" y="17869"/>
                    </a:cubicBezTo>
                    <a:cubicBezTo>
                      <a:pt x="279125" y="28253"/>
                      <a:pt x="284316" y="40755"/>
                      <a:pt x="284309" y="55391"/>
                    </a:cubicBezTo>
                    <a:lnTo>
                      <a:pt x="284309" y="69729"/>
                    </a:lnTo>
                    <a:lnTo>
                      <a:pt x="263255" y="69729"/>
                    </a:lnTo>
                    <a:lnTo>
                      <a:pt x="263255" y="55391"/>
                    </a:lnTo>
                    <a:cubicBezTo>
                      <a:pt x="263252" y="46572"/>
                      <a:pt x="260106" y="39029"/>
                      <a:pt x="253835" y="32769"/>
                    </a:cubicBezTo>
                    <a:cubicBezTo>
                      <a:pt x="247571" y="26509"/>
                      <a:pt x="240027" y="23388"/>
                      <a:pt x="231197" y="23401"/>
                    </a:cubicBez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2" name="Полилиния 61">
                <a:extLst>
                  <a:ext uri="{FF2B5EF4-FFF2-40B4-BE49-F238E27FC236}">
                    <a16:creationId xmlns:a16="http://schemas.microsoft.com/office/drawing/2014/main" id="{350AB67E-FFEC-5D82-9A0E-2F0598E84E1A}"/>
                  </a:ext>
                </a:extLst>
              </p:cNvPr>
              <p:cNvSpPr/>
              <p:nvPr/>
            </p:nvSpPr>
            <p:spPr>
              <a:xfrm>
                <a:off x="5396213" y="3599223"/>
                <a:ext cx="26882" cy="103538"/>
              </a:xfrm>
              <a:custGeom>
                <a:avLst/>
                <a:gdLst>
                  <a:gd name="connsiteX0" fmla="*/ 2153 w 21053"/>
                  <a:gd name="connsiteY0" fmla="*/ 2290 h 81087"/>
                  <a:gd name="connsiteX1" fmla="*/ 23207 w 21053"/>
                  <a:gd name="connsiteY1" fmla="*/ 2290 h 81087"/>
                  <a:gd name="connsiteX2" fmla="*/ 23207 w 21053"/>
                  <a:gd name="connsiteY2" fmla="*/ 83377 h 81087"/>
                  <a:gd name="connsiteX3" fmla="*/ 2153 w 21053"/>
                  <a:gd name="connsiteY3" fmla="*/ 83377 h 81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053" h="81087">
                    <a:moveTo>
                      <a:pt x="2153" y="2290"/>
                    </a:moveTo>
                    <a:lnTo>
                      <a:pt x="23207" y="2290"/>
                    </a:lnTo>
                    <a:lnTo>
                      <a:pt x="23207" y="83377"/>
                    </a:lnTo>
                    <a:lnTo>
                      <a:pt x="2153" y="83377"/>
                    </a:lnTo>
                    <a:close/>
                  </a:path>
                </a:pathLst>
              </a:custGeom>
              <a:solidFill>
                <a:srgbClr val="0095D6"/>
              </a:solidFill>
              <a:ln w="3379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76DE3670-7817-5503-7DFE-831A3FA68600}"/>
                </a:ext>
              </a:extLst>
            </p:cNvPr>
            <p:cNvCxnSpPr>
              <a:cxnSpLocks/>
            </p:cNvCxnSpPr>
            <p:nvPr/>
          </p:nvCxnSpPr>
          <p:spPr>
            <a:xfrm>
              <a:off x="4631931" y="5449037"/>
              <a:ext cx="499362" cy="0"/>
            </a:xfrm>
            <a:prstGeom prst="line">
              <a:avLst/>
            </a:prstGeom>
            <a:ln w="34925" cap="rnd">
              <a:solidFill>
                <a:srgbClr val="1909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401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144092A-0DC0-F640-B4A2-29EF5C0A1F49}"/>
              </a:ext>
            </a:extLst>
          </p:cNvPr>
          <p:cNvSpPr/>
          <p:nvPr/>
        </p:nvSpPr>
        <p:spPr>
          <a:xfrm>
            <a:off x="384138" y="2564340"/>
            <a:ext cx="11757062" cy="172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1500" dirty="0">
                <a:solidFill>
                  <a:schemeClr val="bg1"/>
                </a:solidFill>
                <a:latin typeface="SBPCirce Bold" panose="020B0602020203020203" pitchFamily="34" charset="-52"/>
              </a:rPr>
              <a:t>QR-</a:t>
            </a:r>
            <a:r>
              <a:rPr lang="ru-RU" sz="11500" dirty="0">
                <a:solidFill>
                  <a:schemeClr val="bg1"/>
                </a:solidFill>
                <a:latin typeface="SBPCirce Bold" panose="020B0602020203020203" pitchFamily="34" charset="-52"/>
              </a:rPr>
              <a:t>КОД</a:t>
            </a:r>
          </a:p>
        </p:txBody>
      </p:sp>
    </p:spTree>
    <p:extLst>
      <p:ext uri="{BB962C8B-B14F-4D97-AF65-F5344CB8AC3E}">
        <p14:creationId xmlns:p14="http://schemas.microsoft.com/office/powerpoint/2010/main" val="76977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DDA463-4C82-45E2-A502-8F9AC9006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52" y="1992434"/>
            <a:ext cx="5067871" cy="418611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8AC2682-B2D8-4D8E-99F5-CD29B03C0179}"/>
              </a:ext>
            </a:extLst>
          </p:cNvPr>
          <p:cNvSpPr/>
          <p:nvPr/>
        </p:nvSpPr>
        <p:spPr>
          <a:xfrm>
            <a:off x="6821456" y="3685381"/>
            <a:ext cx="48883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95D6"/>
                </a:solidFill>
              </a:rPr>
              <a:t>https://securepay.tinkoff.ru/new/Pun0x2iM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6FB9BE-37F3-4B76-9BA3-8F2DF64B10D7}"/>
              </a:ext>
            </a:extLst>
          </p:cNvPr>
          <p:cNvSpPr txBox="1"/>
          <p:nvPr/>
        </p:nvSpPr>
        <p:spPr>
          <a:xfrm>
            <a:off x="436559" y="285099"/>
            <a:ext cx="114996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rgbClr val="19093F"/>
                </a:solidFill>
                <a:latin typeface="SBPCirce Bold" panose="020B0602020203020203" pitchFamily="34" charset="-52"/>
              </a:rPr>
              <a:t>Варианты использования на рынке</a:t>
            </a:r>
            <a:endParaRPr lang="ru-RU" sz="4800" dirty="0">
              <a:solidFill>
                <a:srgbClr val="0095D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45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144092A-0DC0-F640-B4A2-29EF5C0A1F49}"/>
              </a:ext>
            </a:extLst>
          </p:cNvPr>
          <p:cNvSpPr/>
          <p:nvPr/>
        </p:nvSpPr>
        <p:spPr>
          <a:xfrm>
            <a:off x="307938" y="2201356"/>
            <a:ext cx="11757062" cy="2455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600" dirty="0">
                <a:solidFill>
                  <a:schemeClr val="bg1"/>
                </a:solidFill>
                <a:latin typeface="SBPCirce Bold" panose="020B0602020203020203" pitchFamily="34" charset="-52"/>
              </a:rPr>
              <a:t>NFC</a:t>
            </a:r>
            <a:endParaRPr lang="ru-RU" sz="16600" dirty="0">
              <a:solidFill>
                <a:schemeClr val="bg1"/>
              </a:solidFill>
              <a:latin typeface="SBPCirce Bold" panose="020B06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9534BC-15DE-1B56-2722-C6C97C9D16FC}"/>
              </a:ext>
            </a:extLst>
          </p:cNvPr>
          <p:cNvSpPr txBox="1"/>
          <p:nvPr/>
        </p:nvSpPr>
        <p:spPr>
          <a:xfrm>
            <a:off x="452889" y="4102646"/>
            <a:ext cx="653959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SBPCirce Bold" panose="020B0602020203020203" pitchFamily="34" charset="-52"/>
              </a:rPr>
              <a:t>МЕТКА</a:t>
            </a:r>
          </a:p>
        </p:txBody>
      </p:sp>
    </p:spTree>
    <p:extLst>
      <p:ext uri="{BB962C8B-B14F-4D97-AF65-F5344CB8AC3E}">
        <p14:creationId xmlns:p14="http://schemas.microsoft.com/office/powerpoint/2010/main" val="85989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55E215D9-DFAF-7F91-8A9F-CB010378BA3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63" y="1215274"/>
            <a:ext cx="2127697" cy="21276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F59B581-9A3C-C518-57F4-581C7BD198F6}"/>
              </a:ext>
            </a:extLst>
          </p:cNvPr>
          <p:cNvSpPr/>
          <p:nvPr/>
        </p:nvSpPr>
        <p:spPr>
          <a:xfrm>
            <a:off x="5184687" y="1773839"/>
            <a:ext cx="7489371" cy="28505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685800" indent="-685800">
              <a:lnSpc>
                <a:spcPct val="80000"/>
              </a:lnSpc>
              <a:spcAft>
                <a:spcPts val="3600"/>
              </a:spcAft>
              <a:buBlip>
                <a:blip r:embed="rId3"/>
              </a:buBlip>
            </a:pPr>
            <a:r>
              <a:rPr lang="ru-RU" sz="4000" dirty="0">
                <a:solidFill>
                  <a:srgbClr val="19093F"/>
                </a:solidFill>
                <a:latin typeface="SBPCirce Bold" panose="020B0602020203020203" pitchFamily="34" charset="-52"/>
              </a:rPr>
              <a:t>Работает со всеми </a:t>
            </a:r>
            <a:r>
              <a:rPr lang="ru-RU" sz="4000" dirty="0">
                <a:solidFill>
                  <a:srgbClr val="0095D6"/>
                </a:solidFill>
                <a:latin typeface="SBPCirce Bold" panose="020B0602020203020203" pitchFamily="34" charset="-52"/>
              </a:rPr>
              <a:t>телефонами с </a:t>
            </a:r>
            <a:r>
              <a:rPr lang="en-US" sz="4000" dirty="0">
                <a:solidFill>
                  <a:srgbClr val="0095D6"/>
                </a:solidFill>
                <a:latin typeface="SBPCirce Bold" panose="020B0602020203020203" pitchFamily="34" charset="-52"/>
              </a:rPr>
              <a:t>NFC</a:t>
            </a:r>
          </a:p>
          <a:p>
            <a:pPr marL="685800" indent="-685800">
              <a:lnSpc>
                <a:spcPct val="80000"/>
              </a:lnSpc>
              <a:spcAft>
                <a:spcPts val="3600"/>
              </a:spcAft>
              <a:buBlip>
                <a:blip r:embed="rId3"/>
              </a:buBlip>
            </a:pPr>
            <a:r>
              <a:rPr lang="ru-RU" sz="4000" dirty="0">
                <a:solidFill>
                  <a:srgbClr val="19093F"/>
                </a:solidFill>
                <a:latin typeface="SBPCirce Bold" panose="020B0602020203020203" pitchFamily="34" charset="-52"/>
              </a:rPr>
              <a:t>Может работать </a:t>
            </a:r>
            <a:br>
              <a:rPr lang="ru-RU" sz="4000" dirty="0">
                <a:solidFill>
                  <a:srgbClr val="19093F"/>
                </a:solidFill>
                <a:latin typeface="SBPCirce Bold" panose="020B0602020203020203" pitchFamily="34" charset="-52"/>
              </a:rPr>
            </a:br>
            <a:r>
              <a:rPr lang="ru-RU" sz="4000" dirty="0">
                <a:solidFill>
                  <a:srgbClr val="0095D6"/>
                </a:solidFill>
                <a:latin typeface="SBPCirce Bold" panose="020B0602020203020203" pitchFamily="34" charset="-52"/>
              </a:rPr>
              <a:t>без приложения </a:t>
            </a:r>
            <a:r>
              <a:rPr lang="ru-RU" sz="4000" dirty="0" err="1">
                <a:solidFill>
                  <a:srgbClr val="0095D6"/>
                </a:solidFill>
                <a:latin typeface="SBPCirce Bold" panose="020B0602020203020203" pitchFamily="34" charset="-52"/>
              </a:rPr>
              <a:t>СБПэй</a:t>
            </a:r>
            <a:endParaRPr lang="ru-RU" sz="4000" dirty="0">
              <a:solidFill>
                <a:srgbClr val="0095D6"/>
              </a:solidFill>
              <a:latin typeface="SBPCirce Bold" panose="020B0602020203020203" pitchFamily="34" charset="-52"/>
            </a:endParaRPr>
          </a:p>
          <a:p>
            <a:pPr marL="685800" indent="-685800">
              <a:lnSpc>
                <a:spcPct val="80000"/>
              </a:lnSpc>
              <a:spcAft>
                <a:spcPts val="3600"/>
              </a:spcAft>
              <a:buBlip>
                <a:blip r:embed="rId3"/>
              </a:buBlip>
            </a:pPr>
            <a:r>
              <a:rPr lang="ru-RU" sz="4000" dirty="0">
                <a:solidFill>
                  <a:srgbClr val="0095D6"/>
                </a:solidFill>
                <a:latin typeface="SBPCirce Bold" panose="020B0602020203020203" pitchFamily="34" charset="-52"/>
              </a:rPr>
              <a:t>Быстро и удобно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E93A19-484B-FC26-4687-94A3C46E3B00}"/>
              </a:ext>
            </a:extLst>
          </p:cNvPr>
          <p:cNvSpPr txBox="1"/>
          <p:nvPr/>
        </p:nvSpPr>
        <p:spPr>
          <a:xfrm>
            <a:off x="436559" y="285099"/>
            <a:ext cx="114996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rgbClr val="19093F"/>
                </a:solidFill>
                <a:latin typeface="SBPCirce Bold" panose="020B0602020203020203" pitchFamily="34" charset="-52"/>
              </a:rPr>
              <a:t>Платежная ссылка СБП </a:t>
            </a:r>
            <a:r>
              <a:rPr lang="ru-RU" sz="4800" dirty="0">
                <a:solidFill>
                  <a:srgbClr val="0095D6"/>
                </a:solidFill>
                <a:latin typeface="SBPCirce Bold" panose="020B0602020203020203" pitchFamily="34" charset="-52"/>
              </a:rPr>
              <a:t>в формате </a:t>
            </a:r>
            <a:r>
              <a:rPr lang="en-US" sz="4800" dirty="0">
                <a:solidFill>
                  <a:srgbClr val="0095D6"/>
                </a:solidFill>
                <a:latin typeface="SBPCirce Bold" panose="020B0602020203020203" pitchFamily="34" charset="-52"/>
              </a:rPr>
              <a:t>NFC</a:t>
            </a:r>
            <a:endParaRPr lang="ru-RU" sz="4800" dirty="0">
              <a:solidFill>
                <a:srgbClr val="0095D6"/>
              </a:solidFill>
            </a:endParaRPr>
          </a:p>
        </p:txBody>
      </p:sp>
      <p:grpSp>
        <p:nvGrpSpPr>
          <p:cNvPr id="81" name="Группа 80">
            <a:extLst>
              <a:ext uri="{FF2B5EF4-FFF2-40B4-BE49-F238E27FC236}">
                <a16:creationId xmlns:a16="http://schemas.microsoft.com/office/drawing/2014/main" id="{5ADF38C6-FD77-430C-4F7E-0965BFFB9A78}"/>
              </a:ext>
            </a:extLst>
          </p:cNvPr>
          <p:cNvGrpSpPr/>
          <p:nvPr/>
        </p:nvGrpSpPr>
        <p:grpSpPr>
          <a:xfrm rot="595122">
            <a:off x="2258558" y="1542954"/>
            <a:ext cx="2127697" cy="4187747"/>
            <a:chOff x="2395366" y="2051082"/>
            <a:chExt cx="1845911" cy="3633134"/>
          </a:xfrm>
        </p:grpSpPr>
        <p:pic>
          <p:nvPicPr>
            <p:cNvPr id="79" name="Рисунок 78">
              <a:extLst>
                <a:ext uri="{FF2B5EF4-FFF2-40B4-BE49-F238E27FC236}">
                  <a16:creationId xmlns:a16="http://schemas.microsoft.com/office/drawing/2014/main" id="{7E61AF50-42B4-59FF-783B-431E7E0DF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238121">
              <a:off x="2460340" y="2132812"/>
              <a:ext cx="1719626" cy="3463627"/>
            </a:xfrm>
            <a:prstGeom prst="roundRect">
              <a:avLst>
                <a:gd name="adj" fmla="val 12957"/>
              </a:avLst>
            </a:prstGeom>
          </p:spPr>
        </p:pic>
        <p:pic>
          <p:nvPicPr>
            <p:cNvPr id="80" name="Рисунок 79">
              <a:extLst>
                <a:ext uri="{FF2B5EF4-FFF2-40B4-BE49-F238E27FC236}">
                  <a16:creationId xmlns:a16="http://schemas.microsoft.com/office/drawing/2014/main" id="{246F93D5-3E4E-5B60-7BF1-A6453B895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238014">
              <a:off x="2395366" y="2051082"/>
              <a:ext cx="1845911" cy="36331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420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AAA3E435-2DA9-4882-96B0-3206EFB65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2775" y="555641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100" dirty="0">
                <a:solidFill>
                  <a:srgbClr val="1F497D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ru-RU" altLang="ru-RU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D3FF293-9BAF-4783-84FF-7CD1CB652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5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597AFCE8-385A-46CD-BEFF-07E5DD0BA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9152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Rectangle 20">
            <a:extLst>
              <a:ext uri="{FF2B5EF4-FFF2-40B4-BE49-F238E27FC236}">
                <a16:creationId xmlns:a16="http://schemas.microsoft.com/office/drawing/2014/main" id="{D8D60E7F-B4DE-49C7-9576-6D99C8FEC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02888" y="4016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100" dirty="0">
                <a:solidFill>
                  <a:srgbClr val="1F497D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ru-RU" altLang="ru-RU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8DF4E28-AE8D-444F-9051-4D3B6A1B37FB}"/>
              </a:ext>
            </a:extLst>
          </p:cNvPr>
          <p:cNvSpPr/>
          <p:nvPr/>
        </p:nvSpPr>
        <p:spPr>
          <a:xfrm>
            <a:off x="442687" y="284262"/>
            <a:ext cx="101865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kern="0" dirty="0">
                <a:solidFill>
                  <a:srgbClr val="0095D6"/>
                </a:solidFill>
                <a:latin typeface="SBPCirce Bold" panose="020B0602020203020203" pitchFamily="34" charset="-52"/>
                <a:ea typeface="Verdana" panose="020B0604030504040204" pitchFamily="34" charset="0"/>
                <a:cs typeface="Verdana" panose="020B0604030504040204" pitchFamily="34" charset="0"/>
              </a:rPr>
              <a:t>Примеры</a:t>
            </a:r>
            <a:r>
              <a:rPr lang="ru-RU" sz="6600" kern="0" dirty="0">
                <a:latin typeface="SBPCirce Bold" panose="020B0602020203020203" pitchFamily="34" charset="-52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6600" kern="0" dirty="0">
                <a:latin typeface="SBPCirce Bold" panose="020B0602020203020203" pitchFamily="34" charset="-52"/>
                <a:ea typeface="Verdana" panose="020B0604030504040204" pitchFamily="34" charset="0"/>
                <a:cs typeface="Verdana" panose="020B0604030504040204" pitchFamily="34" charset="0"/>
              </a:rPr>
              <a:t>NFC-</a:t>
            </a:r>
            <a:r>
              <a:rPr lang="ru-RU" sz="6600" kern="0" dirty="0">
                <a:latin typeface="SBPCirce Bold" panose="020B0602020203020203" pitchFamily="34" charset="-52"/>
                <a:ea typeface="Verdana" panose="020B0604030504040204" pitchFamily="34" charset="0"/>
                <a:cs typeface="Verdana" panose="020B0604030504040204" pitchFamily="34" charset="0"/>
              </a:rPr>
              <a:t>табличек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9DEE09A-2237-44FA-8924-3E3450CF5F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392" y="1731077"/>
            <a:ext cx="3927707" cy="2729241"/>
          </a:xfrm>
          <a:prstGeom prst="roundRect">
            <a:avLst>
              <a:gd name="adj" fmla="val 9263"/>
            </a:avLst>
          </a:prstGeom>
          <a:ln>
            <a:noFill/>
          </a:ln>
          <a:effectLst>
            <a:outerShdw blurRad="186314" dist="381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165100" h="25400"/>
            <a:extrusionClr>
              <a:schemeClr val="bg1"/>
            </a:extrusionClr>
          </a:sp3d>
        </p:spPr>
      </p:pic>
      <p:pic>
        <p:nvPicPr>
          <p:cNvPr id="10" name="Picture 4" descr="Qr code&#10;&#10;Description automatically generated">
            <a:extLst>
              <a:ext uri="{FF2B5EF4-FFF2-40B4-BE49-F238E27FC236}">
                <a16:creationId xmlns:a16="http://schemas.microsoft.com/office/drawing/2014/main" id="{FD7E3AEE-DC5F-4002-BF90-944769A12439}"/>
              </a:ext>
            </a:extLst>
          </p:cNvPr>
          <p:cNvPicPr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54082" y="3557775"/>
            <a:ext cx="3465935" cy="2327925"/>
          </a:xfrm>
          <a:prstGeom prst="roundRect">
            <a:avLst>
              <a:gd name="adj" fmla="val 9263"/>
            </a:avLst>
          </a:prstGeom>
          <a:ln>
            <a:noFill/>
          </a:ln>
          <a:effectLst>
            <a:outerShdw blurRad="186314" dist="381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165100" h="57150"/>
            <a:extrusionClr>
              <a:schemeClr val="bg1"/>
            </a:extrusionClr>
          </a:sp3d>
        </p:spPr>
      </p:pic>
      <p:pic>
        <p:nvPicPr>
          <p:cNvPr id="11" name="Picture 3" descr="Qr code&#10;&#10;Description automatically generated">
            <a:extLst>
              <a:ext uri="{FF2B5EF4-FFF2-40B4-BE49-F238E27FC236}">
                <a16:creationId xmlns:a16="http://schemas.microsoft.com/office/drawing/2014/main" id="{8CE3D0AB-BAAA-4230-BED0-591F0505A3A0}"/>
              </a:ext>
            </a:extLst>
          </p:cNvPr>
          <p:cNvPicPr/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7498" y="1728971"/>
            <a:ext cx="2796185" cy="4106141"/>
          </a:xfrm>
          <a:prstGeom prst="roundRect">
            <a:avLst>
              <a:gd name="adj" fmla="val 9263"/>
            </a:avLst>
          </a:prstGeom>
          <a:ln>
            <a:noFill/>
          </a:ln>
          <a:effectLst>
            <a:outerShdw blurRad="186314" dist="381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165100" h="63500"/>
            <a:extrusionClr>
              <a:schemeClr val="bg1"/>
            </a:extrusionClr>
          </a:sp3d>
        </p:spPr>
      </p:pic>
    </p:spTree>
    <p:extLst>
      <p:ext uri="{BB962C8B-B14F-4D97-AF65-F5344CB8AC3E}">
        <p14:creationId xmlns:p14="http://schemas.microsoft.com/office/powerpoint/2010/main" val="315805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5AD7546-8E46-833D-CC59-C581F6D60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947509" y="1173814"/>
            <a:ext cx="2442160" cy="4872291"/>
          </a:xfrm>
          <a:prstGeom prst="rect">
            <a:avLst/>
          </a:prstGeom>
        </p:spPr>
      </p:pic>
      <p:sp>
        <p:nvSpPr>
          <p:cNvPr id="21" name="Полилиния 20">
            <a:extLst>
              <a:ext uri="{FF2B5EF4-FFF2-40B4-BE49-F238E27FC236}">
                <a16:creationId xmlns:a16="http://schemas.microsoft.com/office/drawing/2014/main" id="{DFA3174E-EE98-C1FB-19F2-115A61624CB7}"/>
              </a:ext>
            </a:extLst>
          </p:cNvPr>
          <p:cNvSpPr/>
          <p:nvPr/>
        </p:nvSpPr>
        <p:spPr>
          <a:xfrm>
            <a:off x="4193628" y="2490952"/>
            <a:ext cx="4310096" cy="3541986"/>
          </a:xfrm>
          <a:custGeom>
            <a:avLst/>
            <a:gdLst>
              <a:gd name="connsiteX0" fmla="*/ 367862 w 3142593"/>
              <a:gd name="connsiteY0" fmla="*/ 1166648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367862 w 3142593"/>
              <a:gd name="connsiteY4" fmla="*/ 1166648 h 3541986"/>
              <a:gd name="connsiteX0" fmla="*/ 253204 w 3142593"/>
              <a:gd name="connsiteY0" fmla="*/ 1178296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253204 w 3142593"/>
              <a:gd name="connsiteY4" fmla="*/ 1178296 h 3541986"/>
              <a:gd name="connsiteX0" fmla="*/ 253204 w 3142593"/>
              <a:gd name="connsiteY0" fmla="*/ 1178296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253204 w 3142593"/>
              <a:gd name="connsiteY4" fmla="*/ 1178296 h 3541986"/>
              <a:gd name="connsiteX0" fmla="*/ 253204 w 3142593"/>
              <a:gd name="connsiteY0" fmla="*/ 1178296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253204 w 3142593"/>
              <a:gd name="connsiteY4" fmla="*/ 1178296 h 3541986"/>
              <a:gd name="connsiteX0" fmla="*/ 253204 w 3142593"/>
              <a:gd name="connsiteY0" fmla="*/ 1178296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253204 w 3142593"/>
              <a:gd name="connsiteY4" fmla="*/ 1178296 h 3541986"/>
              <a:gd name="connsiteX0" fmla="*/ 253204 w 3142593"/>
              <a:gd name="connsiteY0" fmla="*/ 1178296 h 3541986"/>
              <a:gd name="connsiteX1" fmla="*/ 3100551 w 3142593"/>
              <a:gd name="connsiteY1" fmla="*/ 3541986 h 3541986"/>
              <a:gd name="connsiteX2" fmla="*/ 3142593 w 3142593"/>
              <a:gd name="connsiteY2" fmla="*/ 0 h 3541986"/>
              <a:gd name="connsiteX3" fmla="*/ 0 w 3142593"/>
              <a:gd name="connsiteY3" fmla="*/ 567558 h 3541986"/>
              <a:gd name="connsiteX4" fmla="*/ 253204 w 3142593"/>
              <a:gd name="connsiteY4" fmla="*/ 1178296 h 354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2593" h="3541986">
                <a:moveTo>
                  <a:pt x="253204" y="1178296"/>
                </a:moveTo>
                <a:cubicBezTo>
                  <a:pt x="1355197" y="1506081"/>
                  <a:pt x="1930614" y="3202553"/>
                  <a:pt x="3100551" y="3541986"/>
                </a:cubicBezTo>
                <a:lnTo>
                  <a:pt x="3142593" y="0"/>
                </a:lnTo>
                <a:cubicBezTo>
                  <a:pt x="2061089" y="31932"/>
                  <a:pt x="1068765" y="646285"/>
                  <a:pt x="0" y="567558"/>
                </a:cubicBezTo>
                <a:lnTo>
                  <a:pt x="253204" y="1178296"/>
                </a:lnTo>
                <a:close/>
              </a:path>
            </a:pathLst>
          </a:custGeom>
          <a:solidFill>
            <a:srgbClr val="0095D6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F4A70183-BE06-4AF8-AD06-D217A74EEE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866" y="1466217"/>
            <a:ext cx="1865620" cy="44462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15ABF3-A702-F54F-0F96-9EB364082BF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60846"/>
            <a:ext cx="5053723" cy="327177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ED09078-FA18-BC10-C61B-63A661BCDBC9}"/>
              </a:ext>
            </a:extLst>
          </p:cNvPr>
          <p:cNvSpPr/>
          <p:nvPr/>
        </p:nvSpPr>
        <p:spPr>
          <a:xfrm>
            <a:off x="416470" y="383279"/>
            <a:ext cx="11224668" cy="8679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5260"/>
              </a:lnSpc>
            </a:pP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</a:rPr>
              <a:t>Покупки в магазине </a:t>
            </a:r>
            <a:r>
              <a:rPr lang="ru-RU" sz="5400" dirty="0">
                <a:solidFill>
                  <a:srgbClr val="0095D6"/>
                </a:solidFill>
                <a:latin typeface="SBPCirce Bold" panose="020B0502020203020203" pitchFamily="34" charset="0"/>
              </a:rPr>
              <a:t>по </a:t>
            </a:r>
            <a:r>
              <a:rPr lang="en-US" sz="5400" dirty="0">
                <a:solidFill>
                  <a:srgbClr val="0095D6"/>
                </a:solidFill>
                <a:latin typeface="SBPCirce Bold" panose="020B0502020203020203" pitchFamily="34" charset="0"/>
              </a:rPr>
              <a:t>NFC</a:t>
            </a:r>
            <a:endParaRPr lang="ru-RU" sz="5400" dirty="0">
              <a:solidFill>
                <a:srgbClr val="0095D6"/>
              </a:solidFill>
              <a:latin typeface="SBPCirce Bold" panose="020B0502020203020203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917F33E-2D8A-69A0-F6C5-258FEBBFB2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82447" y="3099827"/>
            <a:ext cx="271305" cy="26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94804918-41B1-0C15-FBC4-7A3D919698E3}"/>
              </a:ext>
            </a:extLst>
          </p:cNvPr>
          <p:cNvGrpSpPr>
            <a:grpSpLocks noChangeAspect="1"/>
          </p:cNvGrpSpPr>
          <p:nvPr/>
        </p:nvGrpSpPr>
        <p:grpSpPr>
          <a:xfrm>
            <a:off x="3968211" y="4938320"/>
            <a:ext cx="567089" cy="283178"/>
            <a:chOff x="15543163" y="140329"/>
            <a:chExt cx="2303136" cy="1150081"/>
          </a:xfrm>
        </p:grpSpPr>
        <p:sp>
          <p:nvSpPr>
            <p:cNvPr id="41" name="Полилиния 40">
              <a:extLst>
                <a:ext uri="{FF2B5EF4-FFF2-40B4-BE49-F238E27FC236}">
                  <a16:creationId xmlns:a16="http://schemas.microsoft.com/office/drawing/2014/main" id="{7AB20295-D1CA-B24E-2941-0D4AD11F20AC}"/>
                </a:ext>
              </a:extLst>
            </p:cNvPr>
            <p:cNvSpPr/>
            <p:nvPr/>
          </p:nvSpPr>
          <p:spPr>
            <a:xfrm>
              <a:off x="17290128" y="446682"/>
              <a:ext cx="299484" cy="286719"/>
            </a:xfrm>
            <a:custGeom>
              <a:avLst/>
              <a:gdLst>
                <a:gd name="connsiteX0" fmla="*/ 299484 w 299484"/>
                <a:gd name="connsiteY0" fmla="*/ 0 h 286719"/>
                <a:gd name="connsiteX1" fmla="*/ 299484 w 299484"/>
                <a:gd name="connsiteY1" fmla="*/ 286719 h 286719"/>
                <a:gd name="connsiteX2" fmla="*/ 198406 w 299484"/>
                <a:gd name="connsiteY2" fmla="*/ 286719 h 286719"/>
                <a:gd name="connsiteX3" fmla="*/ 198406 w 299484"/>
                <a:gd name="connsiteY3" fmla="*/ 85616 h 286719"/>
                <a:gd name="connsiteX4" fmla="*/ 101078 w 299484"/>
                <a:gd name="connsiteY4" fmla="*/ 85616 h 286719"/>
                <a:gd name="connsiteX5" fmla="*/ 101078 w 299484"/>
                <a:gd name="connsiteY5" fmla="*/ 286719 h 286719"/>
                <a:gd name="connsiteX6" fmla="*/ 0 w 299484"/>
                <a:gd name="connsiteY6" fmla="*/ 286719 h 286719"/>
                <a:gd name="connsiteX7" fmla="*/ 0 w 299484"/>
                <a:gd name="connsiteY7" fmla="*/ 0 h 286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9484" h="286719">
                  <a:moveTo>
                    <a:pt x="299484" y="0"/>
                  </a:moveTo>
                  <a:lnTo>
                    <a:pt x="299484" y="286719"/>
                  </a:lnTo>
                  <a:lnTo>
                    <a:pt x="198406" y="286719"/>
                  </a:lnTo>
                  <a:lnTo>
                    <a:pt x="198406" y="85616"/>
                  </a:lnTo>
                  <a:lnTo>
                    <a:pt x="101078" y="85616"/>
                  </a:lnTo>
                  <a:lnTo>
                    <a:pt x="101078" y="286719"/>
                  </a:lnTo>
                  <a:lnTo>
                    <a:pt x="0" y="2867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2" name="Полилиния 41">
              <a:extLst>
                <a:ext uri="{FF2B5EF4-FFF2-40B4-BE49-F238E27FC236}">
                  <a16:creationId xmlns:a16="http://schemas.microsoft.com/office/drawing/2014/main" id="{463EB1F9-008D-CC4B-8526-1E3374F6BD30}"/>
                </a:ext>
              </a:extLst>
            </p:cNvPr>
            <p:cNvSpPr/>
            <p:nvPr/>
          </p:nvSpPr>
          <p:spPr>
            <a:xfrm>
              <a:off x="16911689" y="343536"/>
              <a:ext cx="330504" cy="401417"/>
            </a:xfrm>
            <a:custGeom>
              <a:avLst/>
              <a:gdLst>
                <a:gd name="connsiteX0" fmla="*/ 330505 w 330504"/>
                <a:gd name="connsiteY0" fmla="*/ 262823 h 401417"/>
                <a:gd name="connsiteX1" fmla="*/ 167386 w 330504"/>
                <a:gd name="connsiteY1" fmla="*/ 401417 h 401417"/>
                <a:gd name="connsiteX2" fmla="*/ 0 w 330504"/>
                <a:gd name="connsiteY2" fmla="*/ 210919 h 401417"/>
                <a:gd name="connsiteX3" fmla="*/ 179545 w 330504"/>
                <a:gd name="connsiteY3" fmla="*/ 2224 h 401417"/>
                <a:gd name="connsiteX4" fmla="*/ 327327 w 330504"/>
                <a:gd name="connsiteY4" fmla="*/ 0 h 401417"/>
                <a:gd name="connsiteX5" fmla="*/ 281909 w 330504"/>
                <a:gd name="connsiteY5" fmla="*/ 83427 h 401417"/>
                <a:gd name="connsiteX6" fmla="*/ 190929 w 330504"/>
                <a:gd name="connsiteY6" fmla="*/ 83558 h 401417"/>
                <a:gd name="connsiteX7" fmla="*/ 96786 w 330504"/>
                <a:gd name="connsiteY7" fmla="*/ 165980 h 401417"/>
                <a:gd name="connsiteX8" fmla="*/ 193595 w 330504"/>
                <a:gd name="connsiteY8" fmla="*/ 129585 h 401417"/>
                <a:gd name="connsiteX9" fmla="*/ 330505 w 330504"/>
                <a:gd name="connsiteY9" fmla="*/ 262823 h 401417"/>
                <a:gd name="connsiteX10" fmla="*/ 226759 w 330504"/>
                <a:gd name="connsiteY10" fmla="*/ 262823 h 401417"/>
                <a:gd name="connsiteX11" fmla="*/ 226759 w 330504"/>
                <a:gd name="connsiteY11" fmla="*/ 262823 h 401417"/>
                <a:gd name="connsiteX12" fmla="*/ 167928 w 330504"/>
                <a:gd name="connsiteY12" fmla="*/ 203438 h 401417"/>
                <a:gd name="connsiteX13" fmla="*/ 108036 w 330504"/>
                <a:gd name="connsiteY13" fmla="*/ 263365 h 401417"/>
                <a:gd name="connsiteX14" fmla="*/ 167928 w 330504"/>
                <a:gd name="connsiteY14" fmla="*/ 324378 h 401417"/>
                <a:gd name="connsiteX15" fmla="*/ 226759 w 330504"/>
                <a:gd name="connsiteY15" fmla="*/ 262823 h 401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0504" h="401417">
                  <a:moveTo>
                    <a:pt x="330505" y="262823"/>
                  </a:moveTo>
                  <a:cubicBezTo>
                    <a:pt x="330505" y="346305"/>
                    <a:pt x="260987" y="401417"/>
                    <a:pt x="167386" y="401417"/>
                  </a:cubicBezTo>
                  <a:cubicBezTo>
                    <a:pt x="70600" y="401417"/>
                    <a:pt x="0" y="343095"/>
                    <a:pt x="0" y="210919"/>
                  </a:cubicBezTo>
                  <a:cubicBezTo>
                    <a:pt x="0" y="97484"/>
                    <a:pt x="72409" y="4006"/>
                    <a:pt x="179545" y="2224"/>
                  </a:cubicBezTo>
                  <a:cubicBezTo>
                    <a:pt x="226468" y="2224"/>
                    <a:pt x="327327" y="0"/>
                    <a:pt x="327327" y="0"/>
                  </a:cubicBezTo>
                  <a:lnTo>
                    <a:pt x="281909" y="83427"/>
                  </a:lnTo>
                  <a:cubicBezTo>
                    <a:pt x="281909" y="83427"/>
                    <a:pt x="201579" y="83558"/>
                    <a:pt x="190929" y="83558"/>
                  </a:cubicBezTo>
                  <a:cubicBezTo>
                    <a:pt x="144690" y="83558"/>
                    <a:pt x="102682" y="118349"/>
                    <a:pt x="96786" y="165980"/>
                  </a:cubicBezTo>
                  <a:cubicBezTo>
                    <a:pt x="121388" y="142968"/>
                    <a:pt x="154013" y="129585"/>
                    <a:pt x="193595" y="129585"/>
                  </a:cubicBezTo>
                  <a:cubicBezTo>
                    <a:pt x="279174" y="129585"/>
                    <a:pt x="330505" y="182031"/>
                    <a:pt x="330505" y="262823"/>
                  </a:cubicBezTo>
                  <a:close/>
                  <a:moveTo>
                    <a:pt x="226759" y="262823"/>
                  </a:moveTo>
                  <a:lnTo>
                    <a:pt x="226759" y="262823"/>
                  </a:lnTo>
                  <a:cubicBezTo>
                    <a:pt x="226759" y="225365"/>
                    <a:pt x="202675" y="203438"/>
                    <a:pt x="167928" y="203438"/>
                  </a:cubicBezTo>
                  <a:cubicBezTo>
                    <a:pt x="132098" y="203438"/>
                    <a:pt x="108036" y="225908"/>
                    <a:pt x="108036" y="263365"/>
                  </a:cubicBezTo>
                  <a:cubicBezTo>
                    <a:pt x="108036" y="298673"/>
                    <a:pt x="132098" y="324378"/>
                    <a:pt x="167928" y="324378"/>
                  </a:cubicBezTo>
                  <a:cubicBezTo>
                    <a:pt x="205364" y="324378"/>
                    <a:pt x="226759" y="296549"/>
                    <a:pt x="226759" y="262823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3" name="Полилиния 42">
              <a:extLst>
                <a:ext uri="{FF2B5EF4-FFF2-40B4-BE49-F238E27FC236}">
                  <a16:creationId xmlns:a16="http://schemas.microsoft.com/office/drawing/2014/main" id="{789370A7-50DB-B86F-3923-A270ACC257D6}"/>
                </a:ext>
              </a:extLst>
            </p:cNvPr>
            <p:cNvSpPr/>
            <p:nvPr/>
          </p:nvSpPr>
          <p:spPr>
            <a:xfrm>
              <a:off x="16599173" y="439129"/>
              <a:ext cx="275699" cy="303432"/>
            </a:xfrm>
            <a:custGeom>
              <a:avLst/>
              <a:gdLst>
                <a:gd name="connsiteX0" fmla="*/ 232383 w 275699"/>
                <a:gd name="connsiteY0" fmla="*/ 207631 h 303432"/>
                <a:gd name="connsiteX1" fmla="*/ 171480 w 275699"/>
                <a:gd name="connsiteY1" fmla="*/ 224030 h 303432"/>
                <a:gd name="connsiteX2" fmla="*/ 92201 w 275699"/>
                <a:gd name="connsiteY2" fmla="*/ 153364 h 303432"/>
                <a:gd name="connsiteX3" fmla="*/ 170421 w 275699"/>
                <a:gd name="connsiteY3" fmla="*/ 82738 h 303432"/>
                <a:gd name="connsiteX4" fmla="*/ 234917 w 275699"/>
                <a:gd name="connsiteY4" fmla="*/ 101562 h 303432"/>
                <a:gd name="connsiteX5" fmla="*/ 275699 w 275699"/>
                <a:gd name="connsiteY5" fmla="*/ 29263 h 303432"/>
                <a:gd name="connsiteX6" fmla="*/ 176799 w 275699"/>
                <a:gd name="connsiteY6" fmla="*/ 0 h 303432"/>
                <a:gd name="connsiteX7" fmla="*/ 0 w 275699"/>
                <a:gd name="connsiteY7" fmla="*/ 152809 h 303432"/>
                <a:gd name="connsiteX8" fmla="*/ 176799 w 275699"/>
                <a:gd name="connsiteY8" fmla="*/ 303391 h 303432"/>
                <a:gd name="connsiteX9" fmla="*/ 270666 w 275699"/>
                <a:gd name="connsiteY9" fmla="*/ 276956 h 303432"/>
                <a:gd name="connsiteX10" fmla="*/ 232383 w 275699"/>
                <a:gd name="connsiteY10" fmla="*/ 207631 h 30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5699" h="303432">
                  <a:moveTo>
                    <a:pt x="232383" y="207631"/>
                  </a:moveTo>
                  <a:cubicBezTo>
                    <a:pt x="232383" y="207631"/>
                    <a:pt x="207942" y="221389"/>
                    <a:pt x="171480" y="224030"/>
                  </a:cubicBezTo>
                  <a:cubicBezTo>
                    <a:pt x="129516" y="225213"/>
                    <a:pt x="92201" y="199388"/>
                    <a:pt x="92201" y="153364"/>
                  </a:cubicBezTo>
                  <a:cubicBezTo>
                    <a:pt x="92201" y="108452"/>
                    <a:pt x="125203" y="82738"/>
                    <a:pt x="170421" y="82738"/>
                  </a:cubicBezTo>
                  <a:cubicBezTo>
                    <a:pt x="198180" y="82738"/>
                    <a:pt x="234917" y="101562"/>
                    <a:pt x="234917" y="101562"/>
                  </a:cubicBezTo>
                  <a:cubicBezTo>
                    <a:pt x="234917" y="101562"/>
                    <a:pt x="261769" y="53335"/>
                    <a:pt x="275699" y="29263"/>
                  </a:cubicBezTo>
                  <a:cubicBezTo>
                    <a:pt x="250233" y="10342"/>
                    <a:pt x="216236" y="0"/>
                    <a:pt x="176799" y="0"/>
                  </a:cubicBezTo>
                  <a:cubicBezTo>
                    <a:pt x="77152" y="0"/>
                    <a:pt x="0" y="63539"/>
                    <a:pt x="0" y="152809"/>
                  </a:cubicBezTo>
                  <a:cubicBezTo>
                    <a:pt x="0" y="243191"/>
                    <a:pt x="72520" y="305279"/>
                    <a:pt x="176799" y="303391"/>
                  </a:cubicBezTo>
                  <a:cubicBezTo>
                    <a:pt x="205978" y="302298"/>
                    <a:pt x="246185" y="292330"/>
                    <a:pt x="270666" y="276956"/>
                  </a:cubicBezTo>
                  <a:lnTo>
                    <a:pt x="232383" y="207631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4" name="Полилиния 43">
              <a:extLst>
                <a:ext uri="{FF2B5EF4-FFF2-40B4-BE49-F238E27FC236}">
                  <a16:creationId xmlns:a16="http://schemas.microsoft.com/office/drawing/2014/main" id="{F0400EEC-04E1-E14F-7C51-870A93FEA478}"/>
                </a:ext>
              </a:extLst>
            </p:cNvPr>
            <p:cNvSpPr/>
            <p:nvPr/>
          </p:nvSpPr>
          <p:spPr>
            <a:xfrm>
              <a:off x="15543163" y="390674"/>
              <a:ext cx="139676" cy="649244"/>
            </a:xfrm>
            <a:custGeom>
              <a:avLst/>
              <a:gdLst>
                <a:gd name="connsiteX0" fmla="*/ 0 w 139676"/>
                <a:gd name="connsiteY0" fmla="*/ 0 h 649244"/>
                <a:gd name="connsiteX1" fmla="*/ 139677 w 139676"/>
                <a:gd name="connsiteY1" fmla="*/ 248968 h 649244"/>
                <a:gd name="connsiteX2" fmla="*/ 139677 w 139676"/>
                <a:gd name="connsiteY2" fmla="*/ 400762 h 649244"/>
                <a:gd name="connsiteX3" fmla="*/ 228 w 139676"/>
                <a:gd name="connsiteY3" fmla="*/ 649245 h 649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676" h="649244">
                  <a:moveTo>
                    <a:pt x="0" y="0"/>
                  </a:moveTo>
                  <a:lnTo>
                    <a:pt x="139677" y="248968"/>
                  </a:lnTo>
                  <a:lnTo>
                    <a:pt x="139677" y="400762"/>
                  </a:lnTo>
                  <a:lnTo>
                    <a:pt x="228" y="649245"/>
                  </a:lnTo>
                  <a:close/>
                </a:path>
              </a:pathLst>
            </a:custGeom>
            <a:solidFill>
              <a:srgbClr val="605CA4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5" name="Полилиния 44">
              <a:extLst>
                <a:ext uri="{FF2B5EF4-FFF2-40B4-BE49-F238E27FC236}">
                  <a16:creationId xmlns:a16="http://schemas.microsoft.com/office/drawing/2014/main" id="{C5AFEF5A-D62E-2C6A-B3DE-35C2FF3ABC76}"/>
                </a:ext>
              </a:extLst>
            </p:cNvPr>
            <p:cNvSpPr/>
            <p:nvPr/>
          </p:nvSpPr>
          <p:spPr>
            <a:xfrm>
              <a:off x="16079306" y="468843"/>
              <a:ext cx="398533" cy="243560"/>
            </a:xfrm>
            <a:custGeom>
              <a:avLst/>
              <a:gdLst>
                <a:gd name="connsiteX0" fmla="*/ 0 w 398533"/>
                <a:gd name="connsiteY0" fmla="*/ 80194 h 243560"/>
                <a:gd name="connsiteX1" fmla="*/ 130827 w 398533"/>
                <a:gd name="connsiteY1" fmla="*/ 203 h 243560"/>
                <a:gd name="connsiteX2" fmla="*/ 398534 w 398533"/>
                <a:gd name="connsiteY2" fmla="*/ 0 h 243560"/>
                <a:gd name="connsiteX3" fmla="*/ 0 w 398533"/>
                <a:gd name="connsiteY3" fmla="*/ 243560 h 243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533" h="243560">
                  <a:moveTo>
                    <a:pt x="0" y="80194"/>
                  </a:moveTo>
                  <a:lnTo>
                    <a:pt x="130827" y="203"/>
                  </a:lnTo>
                  <a:lnTo>
                    <a:pt x="398534" y="0"/>
                  </a:lnTo>
                  <a:lnTo>
                    <a:pt x="0" y="243560"/>
                  </a:lnTo>
                  <a:close/>
                </a:path>
              </a:pathLst>
            </a:custGeom>
            <a:solidFill>
              <a:srgbClr val="DA2157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6" name="Полилиния 45">
              <a:extLst>
                <a:ext uri="{FF2B5EF4-FFF2-40B4-BE49-F238E27FC236}">
                  <a16:creationId xmlns:a16="http://schemas.microsoft.com/office/drawing/2014/main" id="{A0F84A6C-5551-4551-F54B-29D90666CAFC}"/>
                </a:ext>
              </a:extLst>
            </p:cNvPr>
            <p:cNvSpPr/>
            <p:nvPr/>
          </p:nvSpPr>
          <p:spPr>
            <a:xfrm>
              <a:off x="15939350" y="140329"/>
              <a:ext cx="139954" cy="578469"/>
            </a:xfrm>
            <a:custGeom>
              <a:avLst/>
              <a:gdLst>
                <a:gd name="connsiteX0" fmla="*/ 139229 w 139954"/>
                <a:gd name="connsiteY0" fmla="*/ 248911 h 578469"/>
                <a:gd name="connsiteX1" fmla="*/ 139954 w 139954"/>
                <a:gd name="connsiteY1" fmla="*/ 578470 h 578469"/>
                <a:gd name="connsiteX2" fmla="*/ 0 w 139954"/>
                <a:gd name="connsiteY2" fmla="*/ 492718 h 578469"/>
                <a:gd name="connsiteX3" fmla="*/ 0 w 139954"/>
                <a:gd name="connsiteY3" fmla="*/ 0 h 578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954" h="578469">
                  <a:moveTo>
                    <a:pt x="139229" y="248911"/>
                  </a:moveTo>
                  <a:lnTo>
                    <a:pt x="139954" y="578470"/>
                  </a:lnTo>
                  <a:lnTo>
                    <a:pt x="0" y="4927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B828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7" name="Полилиния 46">
              <a:extLst>
                <a:ext uri="{FF2B5EF4-FFF2-40B4-BE49-F238E27FC236}">
                  <a16:creationId xmlns:a16="http://schemas.microsoft.com/office/drawing/2014/main" id="{A03D8079-DCBF-8DD2-358B-0E92BA1067CD}"/>
                </a:ext>
              </a:extLst>
            </p:cNvPr>
            <p:cNvSpPr/>
            <p:nvPr/>
          </p:nvSpPr>
          <p:spPr>
            <a:xfrm>
              <a:off x="15939350" y="140329"/>
              <a:ext cx="538490" cy="328716"/>
            </a:xfrm>
            <a:custGeom>
              <a:avLst/>
              <a:gdLst>
                <a:gd name="connsiteX0" fmla="*/ 538490 w 538490"/>
                <a:gd name="connsiteY0" fmla="*/ 328513 h 328716"/>
                <a:gd name="connsiteX1" fmla="*/ 270783 w 538490"/>
                <a:gd name="connsiteY1" fmla="*/ 328716 h 328716"/>
                <a:gd name="connsiteX2" fmla="*/ 139229 w 538490"/>
                <a:gd name="connsiteY2" fmla="*/ 248911 h 328716"/>
                <a:gd name="connsiteX3" fmla="*/ 0 w 538490"/>
                <a:gd name="connsiteY3" fmla="*/ 0 h 328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8490" h="328716">
                  <a:moveTo>
                    <a:pt x="538490" y="328513"/>
                  </a:moveTo>
                  <a:lnTo>
                    <a:pt x="270783" y="328716"/>
                  </a:lnTo>
                  <a:lnTo>
                    <a:pt x="139229" y="2489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E7332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8" name="Полилиния 47">
              <a:extLst>
                <a:ext uri="{FF2B5EF4-FFF2-40B4-BE49-F238E27FC236}">
                  <a16:creationId xmlns:a16="http://schemas.microsoft.com/office/drawing/2014/main" id="{90AD01F6-10CC-BBBA-71EB-3C2DCC3B8AE6}"/>
                </a:ext>
              </a:extLst>
            </p:cNvPr>
            <p:cNvSpPr/>
            <p:nvPr/>
          </p:nvSpPr>
          <p:spPr>
            <a:xfrm>
              <a:off x="15939366" y="797261"/>
              <a:ext cx="139937" cy="493149"/>
            </a:xfrm>
            <a:custGeom>
              <a:avLst/>
              <a:gdLst>
                <a:gd name="connsiteX0" fmla="*/ 139938 w 139937"/>
                <a:gd name="connsiteY0" fmla="*/ 244055 h 493149"/>
                <a:gd name="connsiteX1" fmla="*/ 139938 w 139937"/>
                <a:gd name="connsiteY1" fmla="*/ 84129 h 493149"/>
                <a:gd name="connsiteX2" fmla="*/ 0 w 139937"/>
                <a:gd name="connsiteY2" fmla="*/ 0 h 493149"/>
                <a:gd name="connsiteX3" fmla="*/ 23 w 139937"/>
                <a:gd name="connsiteY3" fmla="*/ 493150 h 493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937" h="493149">
                  <a:moveTo>
                    <a:pt x="139938" y="244055"/>
                  </a:moveTo>
                  <a:lnTo>
                    <a:pt x="139938" y="84129"/>
                  </a:lnTo>
                  <a:lnTo>
                    <a:pt x="0" y="0"/>
                  </a:lnTo>
                  <a:lnTo>
                    <a:pt x="23" y="493150"/>
                  </a:lnTo>
                  <a:close/>
                </a:path>
              </a:pathLst>
            </a:custGeom>
            <a:solidFill>
              <a:srgbClr val="66B438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9" name="Полилиния 48">
              <a:extLst>
                <a:ext uri="{FF2B5EF4-FFF2-40B4-BE49-F238E27FC236}">
                  <a16:creationId xmlns:a16="http://schemas.microsoft.com/office/drawing/2014/main" id="{9C5799C0-31D8-A4DC-8CED-522E1106C110}"/>
                </a:ext>
              </a:extLst>
            </p:cNvPr>
            <p:cNvSpPr/>
            <p:nvPr/>
          </p:nvSpPr>
          <p:spPr>
            <a:xfrm>
              <a:off x="15543163" y="390674"/>
              <a:ext cx="934141" cy="571385"/>
            </a:xfrm>
            <a:custGeom>
              <a:avLst/>
              <a:gdLst>
                <a:gd name="connsiteX0" fmla="*/ 666643 w 934141"/>
                <a:gd name="connsiteY0" fmla="*/ 571386 h 571385"/>
                <a:gd name="connsiteX1" fmla="*/ 139677 w 934141"/>
                <a:gd name="connsiteY1" fmla="*/ 248968 h 571385"/>
                <a:gd name="connsiteX2" fmla="*/ 0 w 934141"/>
                <a:gd name="connsiteY2" fmla="*/ 0 h 571385"/>
                <a:gd name="connsiteX3" fmla="*/ 934141 w 934141"/>
                <a:gd name="connsiteY3" fmla="*/ 571072 h 571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4141" h="571385">
                  <a:moveTo>
                    <a:pt x="666643" y="571386"/>
                  </a:moveTo>
                  <a:lnTo>
                    <a:pt x="139677" y="248968"/>
                  </a:lnTo>
                  <a:lnTo>
                    <a:pt x="0" y="0"/>
                  </a:lnTo>
                  <a:lnTo>
                    <a:pt x="934141" y="571072"/>
                  </a:lnTo>
                  <a:close/>
                </a:path>
              </a:pathLst>
            </a:custGeom>
            <a:solidFill>
              <a:srgbClr val="208ACA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0" name="Полилиния 49">
              <a:extLst>
                <a:ext uri="{FF2B5EF4-FFF2-40B4-BE49-F238E27FC236}">
                  <a16:creationId xmlns:a16="http://schemas.microsoft.com/office/drawing/2014/main" id="{86BE935D-DBE0-102B-D410-2B5EE1985010}"/>
                </a:ext>
              </a:extLst>
            </p:cNvPr>
            <p:cNvSpPr/>
            <p:nvPr/>
          </p:nvSpPr>
          <p:spPr>
            <a:xfrm>
              <a:off x="15939389" y="961745"/>
              <a:ext cx="537915" cy="328665"/>
            </a:xfrm>
            <a:custGeom>
              <a:avLst/>
              <a:gdLst>
                <a:gd name="connsiteX0" fmla="*/ 0 w 537915"/>
                <a:gd name="connsiteY0" fmla="*/ 328666 h 328665"/>
                <a:gd name="connsiteX1" fmla="*/ 139915 w 537915"/>
                <a:gd name="connsiteY1" fmla="*/ 79570 h 328665"/>
                <a:gd name="connsiteX2" fmla="*/ 270417 w 537915"/>
                <a:gd name="connsiteY2" fmla="*/ 314 h 328665"/>
                <a:gd name="connsiteX3" fmla="*/ 537915 w 537915"/>
                <a:gd name="connsiteY3" fmla="*/ 0 h 328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7915" h="328665">
                  <a:moveTo>
                    <a:pt x="0" y="328666"/>
                  </a:moveTo>
                  <a:lnTo>
                    <a:pt x="139915" y="79570"/>
                  </a:lnTo>
                  <a:lnTo>
                    <a:pt x="270417" y="314"/>
                  </a:lnTo>
                  <a:lnTo>
                    <a:pt x="537915" y="0"/>
                  </a:lnTo>
                  <a:close/>
                </a:path>
              </a:pathLst>
            </a:custGeom>
            <a:solidFill>
              <a:srgbClr val="1B823E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1" name="Полилиния 50">
              <a:extLst>
                <a:ext uri="{FF2B5EF4-FFF2-40B4-BE49-F238E27FC236}">
                  <a16:creationId xmlns:a16="http://schemas.microsoft.com/office/drawing/2014/main" id="{15676190-7B2A-D31D-49B7-5865BDF21CBD}"/>
                </a:ext>
              </a:extLst>
            </p:cNvPr>
            <p:cNvSpPr/>
            <p:nvPr/>
          </p:nvSpPr>
          <p:spPr>
            <a:xfrm>
              <a:off x="15543391" y="715566"/>
              <a:ext cx="397061" cy="324352"/>
            </a:xfrm>
            <a:custGeom>
              <a:avLst/>
              <a:gdLst>
                <a:gd name="connsiteX0" fmla="*/ 0 w 397061"/>
                <a:gd name="connsiteY0" fmla="*/ 324352 h 324352"/>
                <a:gd name="connsiteX1" fmla="*/ 397062 w 397061"/>
                <a:gd name="connsiteY1" fmla="*/ 81695 h 324352"/>
                <a:gd name="connsiteX2" fmla="*/ 263539 w 397061"/>
                <a:gd name="connsiteY2" fmla="*/ 0 h 324352"/>
                <a:gd name="connsiteX3" fmla="*/ 139449 w 397061"/>
                <a:gd name="connsiteY3" fmla="*/ 75869 h 32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061" h="324352">
                  <a:moveTo>
                    <a:pt x="0" y="324352"/>
                  </a:moveTo>
                  <a:lnTo>
                    <a:pt x="397062" y="81695"/>
                  </a:lnTo>
                  <a:lnTo>
                    <a:pt x="263539" y="0"/>
                  </a:lnTo>
                  <a:lnTo>
                    <a:pt x="139449" y="75869"/>
                  </a:lnTo>
                  <a:close/>
                </a:path>
              </a:pathLst>
            </a:custGeom>
            <a:solidFill>
              <a:srgbClr val="9A4F98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2" name="Полилиния 51">
              <a:extLst>
                <a:ext uri="{FF2B5EF4-FFF2-40B4-BE49-F238E27FC236}">
                  <a16:creationId xmlns:a16="http://schemas.microsoft.com/office/drawing/2014/main" id="{1B6659E9-EFEA-0580-E65A-BFB04D766EAC}"/>
                </a:ext>
              </a:extLst>
            </p:cNvPr>
            <p:cNvSpPr/>
            <p:nvPr/>
          </p:nvSpPr>
          <p:spPr>
            <a:xfrm>
              <a:off x="16631521" y="863681"/>
              <a:ext cx="66660" cy="75718"/>
            </a:xfrm>
            <a:custGeom>
              <a:avLst/>
              <a:gdLst>
                <a:gd name="connsiteX0" fmla="*/ 66661 w 66660"/>
                <a:gd name="connsiteY0" fmla="*/ 63636 h 75718"/>
                <a:gd name="connsiteX1" fmla="*/ 54584 w 66660"/>
                <a:gd name="connsiteY1" fmla="*/ 72657 h 75718"/>
                <a:gd name="connsiteX2" fmla="*/ 38802 w 66660"/>
                <a:gd name="connsiteY2" fmla="*/ 75719 h 75718"/>
                <a:gd name="connsiteX3" fmla="*/ 23024 w 66660"/>
                <a:gd name="connsiteY3" fmla="*/ 73061 h 75718"/>
                <a:gd name="connsiteX4" fmla="*/ 10789 w 66660"/>
                <a:gd name="connsiteY4" fmla="*/ 65409 h 75718"/>
                <a:gd name="connsiteX5" fmla="*/ 2820 w 66660"/>
                <a:gd name="connsiteY5" fmla="*/ 53406 h 75718"/>
                <a:gd name="connsiteX6" fmla="*/ 0 w 66660"/>
                <a:gd name="connsiteY6" fmla="*/ 37862 h 75718"/>
                <a:gd name="connsiteX7" fmla="*/ 2739 w 66660"/>
                <a:gd name="connsiteY7" fmla="*/ 23038 h 75718"/>
                <a:gd name="connsiteX8" fmla="*/ 10387 w 66660"/>
                <a:gd name="connsiteY8" fmla="*/ 11037 h 75718"/>
                <a:gd name="connsiteX9" fmla="*/ 21978 w 66660"/>
                <a:gd name="connsiteY9" fmla="*/ 2983 h 75718"/>
                <a:gd name="connsiteX10" fmla="*/ 36711 w 66660"/>
                <a:gd name="connsiteY10" fmla="*/ 0 h 75718"/>
                <a:gd name="connsiteX11" fmla="*/ 52731 w 66660"/>
                <a:gd name="connsiteY11" fmla="*/ 2175 h 75718"/>
                <a:gd name="connsiteX12" fmla="*/ 65209 w 66660"/>
                <a:gd name="connsiteY12" fmla="*/ 9506 h 75718"/>
                <a:gd name="connsiteX13" fmla="*/ 59251 w 66660"/>
                <a:gd name="connsiteY13" fmla="*/ 19657 h 75718"/>
                <a:gd name="connsiteX14" fmla="*/ 49348 w 66660"/>
                <a:gd name="connsiteY14" fmla="*/ 13774 h 75718"/>
                <a:gd name="connsiteX15" fmla="*/ 38481 w 66660"/>
                <a:gd name="connsiteY15" fmla="*/ 12083 h 75718"/>
                <a:gd name="connsiteX16" fmla="*/ 29142 w 66660"/>
                <a:gd name="connsiteY16" fmla="*/ 13938 h 75718"/>
                <a:gd name="connsiteX17" fmla="*/ 21173 w 66660"/>
                <a:gd name="connsiteY17" fmla="*/ 19172 h 75718"/>
                <a:gd name="connsiteX18" fmla="*/ 15699 w 66660"/>
                <a:gd name="connsiteY18" fmla="*/ 27309 h 75718"/>
                <a:gd name="connsiteX19" fmla="*/ 13687 w 66660"/>
                <a:gd name="connsiteY19" fmla="*/ 37862 h 75718"/>
                <a:gd name="connsiteX20" fmla="*/ 15778 w 66660"/>
                <a:gd name="connsiteY20" fmla="*/ 48574 h 75718"/>
                <a:gd name="connsiteX21" fmla="*/ 21415 w 66660"/>
                <a:gd name="connsiteY21" fmla="*/ 56711 h 75718"/>
                <a:gd name="connsiteX22" fmla="*/ 29707 w 66660"/>
                <a:gd name="connsiteY22" fmla="*/ 61865 h 75718"/>
                <a:gd name="connsiteX23" fmla="*/ 39768 w 66660"/>
                <a:gd name="connsiteY23" fmla="*/ 63636 h 75718"/>
                <a:gd name="connsiteX24" fmla="*/ 51603 w 66660"/>
                <a:gd name="connsiteY24" fmla="*/ 61059 h 75718"/>
                <a:gd name="connsiteX25" fmla="*/ 60538 w 66660"/>
                <a:gd name="connsiteY25" fmla="*/ 54293 h 75718"/>
                <a:gd name="connsiteX26" fmla="*/ 66661 w 66660"/>
                <a:gd name="connsiteY26" fmla="*/ 63636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6660" h="75718">
                  <a:moveTo>
                    <a:pt x="66661" y="63636"/>
                  </a:moveTo>
                  <a:cubicBezTo>
                    <a:pt x="63543" y="67614"/>
                    <a:pt x="59516" y="70621"/>
                    <a:pt x="54584" y="72657"/>
                  </a:cubicBezTo>
                  <a:cubicBezTo>
                    <a:pt x="49641" y="74696"/>
                    <a:pt x="44384" y="75719"/>
                    <a:pt x="38802" y="75719"/>
                  </a:cubicBezTo>
                  <a:cubicBezTo>
                    <a:pt x="33007" y="75719"/>
                    <a:pt x="27748" y="74832"/>
                    <a:pt x="23024" y="73061"/>
                  </a:cubicBezTo>
                  <a:cubicBezTo>
                    <a:pt x="18302" y="71288"/>
                    <a:pt x="14224" y="68739"/>
                    <a:pt x="10789" y="65409"/>
                  </a:cubicBezTo>
                  <a:cubicBezTo>
                    <a:pt x="7350" y="62079"/>
                    <a:pt x="4696" y="58080"/>
                    <a:pt x="2820" y="53406"/>
                  </a:cubicBezTo>
                  <a:cubicBezTo>
                    <a:pt x="939" y="48735"/>
                    <a:pt x="0" y="43554"/>
                    <a:pt x="0" y="37862"/>
                  </a:cubicBezTo>
                  <a:cubicBezTo>
                    <a:pt x="0" y="32599"/>
                    <a:pt x="911" y="27660"/>
                    <a:pt x="2739" y="23038"/>
                  </a:cubicBezTo>
                  <a:cubicBezTo>
                    <a:pt x="4565" y="18424"/>
                    <a:pt x="7112" y="14418"/>
                    <a:pt x="10387" y="11037"/>
                  </a:cubicBezTo>
                  <a:cubicBezTo>
                    <a:pt x="13659" y="7652"/>
                    <a:pt x="17522" y="4971"/>
                    <a:pt x="21978" y="2983"/>
                  </a:cubicBezTo>
                  <a:cubicBezTo>
                    <a:pt x="26432" y="995"/>
                    <a:pt x="31341" y="0"/>
                    <a:pt x="36711" y="0"/>
                  </a:cubicBezTo>
                  <a:cubicBezTo>
                    <a:pt x="42506" y="0"/>
                    <a:pt x="47846" y="727"/>
                    <a:pt x="52731" y="2175"/>
                  </a:cubicBezTo>
                  <a:cubicBezTo>
                    <a:pt x="57612" y="3628"/>
                    <a:pt x="61775" y="6071"/>
                    <a:pt x="65209" y="9506"/>
                  </a:cubicBezTo>
                  <a:lnTo>
                    <a:pt x="59251" y="19657"/>
                  </a:lnTo>
                  <a:cubicBezTo>
                    <a:pt x="56138" y="16865"/>
                    <a:pt x="52837" y="14903"/>
                    <a:pt x="49348" y="13774"/>
                  </a:cubicBezTo>
                  <a:cubicBezTo>
                    <a:pt x="45861" y="12649"/>
                    <a:pt x="42236" y="12083"/>
                    <a:pt x="38481" y="12083"/>
                  </a:cubicBezTo>
                  <a:cubicBezTo>
                    <a:pt x="35259" y="12083"/>
                    <a:pt x="32149" y="12704"/>
                    <a:pt x="29142" y="13938"/>
                  </a:cubicBezTo>
                  <a:cubicBezTo>
                    <a:pt x="26137" y="15173"/>
                    <a:pt x="23481" y="16916"/>
                    <a:pt x="21173" y="19172"/>
                  </a:cubicBezTo>
                  <a:cubicBezTo>
                    <a:pt x="18863" y="21426"/>
                    <a:pt x="17042" y="24144"/>
                    <a:pt x="15699" y="27309"/>
                  </a:cubicBezTo>
                  <a:cubicBezTo>
                    <a:pt x="14354" y="30480"/>
                    <a:pt x="13687" y="33996"/>
                    <a:pt x="13687" y="37862"/>
                  </a:cubicBezTo>
                  <a:cubicBezTo>
                    <a:pt x="13687" y="41836"/>
                    <a:pt x="14381" y="45408"/>
                    <a:pt x="15778" y="48574"/>
                  </a:cubicBezTo>
                  <a:cubicBezTo>
                    <a:pt x="17174" y="51744"/>
                    <a:pt x="19052" y="54455"/>
                    <a:pt x="21415" y="56711"/>
                  </a:cubicBezTo>
                  <a:cubicBezTo>
                    <a:pt x="23776" y="58967"/>
                    <a:pt x="26539" y="60685"/>
                    <a:pt x="29707" y="61865"/>
                  </a:cubicBezTo>
                  <a:cubicBezTo>
                    <a:pt x="32871" y="63047"/>
                    <a:pt x="36226" y="63636"/>
                    <a:pt x="39768" y="63636"/>
                  </a:cubicBezTo>
                  <a:cubicBezTo>
                    <a:pt x="44169" y="63636"/>
                    <a:pt x="48116" y="62777"/>
                    <a:pt x="51603" y="61059"/>
                  </a:cubicBezTo>
                  <a:cubicBezTo>
                    <a:pt x="55092" y="59343"/>
                    <a:pt x="58069" y="57089"/>
                    <a:pt x="60538" y="54293"/>
                  </a:cubicBezTo>
                  <a:lnTo>
                    <a:pt x="66661" y="63636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3" name="Полилиния 52">
              <a:extLst>
                <a:ext uri="{FF2B5EF4-FFF2-40B4-BE49-F238E27FC236}">
                  <a16:creationId xmlns:a16="http://schemas.microsoft.com/office/drawing/2014/main" id="{67916C59-1E92-6329-FAC5-6DA674FD2533}"/>
                </a:ext>
              </a:extLst>
            </p:cNvPr>
            <p:cNvSpPr/>
            <p:nvPr/>
          </p:nvSpPr>
          <p:spPr>
            <a:xfrm>
              <a:off x="16714921" y="865293"/>
              <a:ext cx="67625" cy="72495"/>
            </a:xfrm>
            <a:custGeom>
              <a:avLst/>
              <a:gdLst>
                <a:gd name="connsiteX0" fmla="*/ 0 w 67625"/>
                <a:gd name="connsiteY0" fmla="*/ 72495 h 72495"/>
                <a:gd name="connsiteX1" fmla="*/ 0 w 67625"/>
                <a:gd name="connsiteY1" fmla="*/ 0 h 72495"/>
                <a:gd name="connsiteX2" fmla="*/ 12880 w 67625"/>
                <a:gd name="connsiteY2" fmla="*/ 0 h 72495"/>
                <a:gd name="connsiteX3" fmla="*/ 12880 w 67625"/>
                <a:gd name="connsiteY3" fmla="*/ 53970 h 72495"/>
                <a:gd name="connsiteX4" fmla="*/ 54746 w 67625"/>
                <a:gd name="connsiteY4" fmla="*/ 0 h 72495"/>
                <a:gd name="connsiteX5" fmla="*/ 67626 w 67625"/>
                <a:gd name="connsiteY5" fmla="*/ 0 h 72495"/>
                <a:gd name="connsiteX6" fmla="*/ 67626 w 67625"/>
                <a:gd name="connsiteY6" fmla="*/ 72495 h 72495"/>
                <a:gd name="connsiteX7" fmla="*/ 54746 w 67625"/>
                <a:gd name="connsiteY7" fmla="*/ 72495 h 72495"/>
                <a:gd name="connsiteX8" fmla="*/ 54746 w 67625"/>
                <a:gd name="connsiteY8" fmla="*/ 18526 h 72495"/>
                <a:gd name="connsiteX9" fmla="*/ 12880 w 67625"/>
                <a:gd name="connsiteY9" fmla="*/ 72495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625" h="72495">
                  <a:moveTo>
                    <a:pt x="0" y="72495"/>
                  </a:moveTo>
                  <a:lnTo>
                    <a:pt x="0" y="0"/>
                  </a:lnTo>
                  <a:lnTo>
                    <a:pt x="12880" y="0"/>
                  </a:lnTo>
                  <a:lnTo>
                    <a:pt x="12880" y="53970"/>
                  </a:lnTo>
                  <a:lnTo>
                    <a:pt x="54746" y="0"/>
                  </a:lnTo>
                  <a:lnTo>
                    <a:pt x="67626" y="0"/>
                  </a:lnTo>
                  <a:lnTo>
                    <a:pt x="67626" y="72495"/>
                  </a:lnTo>
                  <a:lnTo>
                    <a:pt x="54746" y="72495"/>
                  </a:lnTo>
                  <a:lnTo>
                    <a:pt x="54746" y="18526"/>
                  </a:lnTo>
                  <a:lnTo>
                    <a:pt x="12880" y="72495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4" name="Полилиния 53">
              <a:extLst>
                <a:ext uri="{FF2B5EF4-FFF2-40B4-BE49-F238E27FC236}">
                  <a16:creationId xmlns:a16="http://schemas.microsoft.com/office/drawing/2014/main" id="{AAC899EA-84DC-540C-94DF-0A097702729F}"/>
                </a:ext>
              </a:extLst>
            </p:cNvPr>
            <p:cNvSpPr/>
            <p:nvPr/>
          </p:nvSpPr>
          <p:spPr>
            <a:xfrm>
              <a:off x="16801064" y="863681"/>
              <a:ext cx="66653" cy="75718"/>
            </a:xfrm>
            <a:custGeom>
              <a:avLst/>
              <a:gdLst>
                <a:gd name="connsiteX0" fmla="*/ 66654 w 66653"/>
                <a:gd name="connsiteY0" fmla="*/ 63636 h 75718"/>
                <a:gd name="connsiteX1" fmla="*/ 54578 w 66653"/>
                <a:gd name="connsiteY1" fmla="*/ 72657 h 75718"/>
                <a:gd name="connsiteX2" fmla="*/ 38797 w 66653"/>
                <a:gd name="connsiteY2" fmla="*/ 75719 h 75718"/>
                <a:gd name="connsiteX3" fmla="*/ 23024 w 66653"/>
                <a:gd name="connsiteY3" fmla="*/ 73061 h 75718"/>
                <a:gd name="connsiteX4" fmla="*/ 10779 w 66653"/>
                <a:gd name="connsiteY4" fmla="*/ 65409 h 75718"/>
                <a:gd name="connsiteX5" fmla="*/ 2813 w 66653"/>
                <a:gd name="connsiteY5" fmla="*/ 53406 h 75718"/>
                <a:gd name="connsiteX6" fmla="*/ 0 w 66653"/>
                <a:gd name="connsiteY6" fmla="*/ 37862 h 75718"/>
                <a:gd name="connsiteX7" fmla="*/ 2735 w 66653"/>
                <a:gd name="connsiteY7" fmla="*/ 23038 h 75718"/>
                <a:gd name="connsiteX8" fmla="*/ 10382 w 66653"/>
                <a:gd name="connsiteY8" fmla="*/ 11037 h 75718"/>
                <a:gd name="connsiteX9" fmla="*/ 21974 w 66653"/>
                <a:gd name="connsiteY9" fmla="*/ 2983 h 75718"/>
                <a:gd name="connsiteX10" fmla="*/ 36706 w 66653"/>
                <a:gd name="connsiteY10" fmla="*/ 0 h 75718"/>
                <a:gd name="connsiteX11" fmla="*/ 52726 w 66653"/>
                <a:gd name="connsiteY11" fmla="*/ 2175 h 75718"/>
                <a:gd name="connsiteX12" fmla="*/ 65207 w 66653"/>
                <a:gd name="connsiteY12" fmla="*/ 9506 h 75718"/>
                <a:gd name="connsiteX13" fmla="*/ 59246 w 66653"/>
                <a:gd name="connsiteY13" fmla="*/ 19657 h 75718"/>
                <a:gd name="connsiteX14" fmla="*/ 49346 w 66653"/>
                <a:gd name="connsiteY14" fmla="*/ 13774 h 75718"/>
                <a:gd name="connsiteX15" fmla="*/ 38479 w 66653"/>
                <a:gd name="connsiteY15" fmla="*/ 12083 h 75718"/>
                <a:gd name="connsiteX16" fmla="*/ 29137 w 66653"/>
                <a:gd name="connsiteY16" fmla="*/ 13938 h 75718"/>
                <a:gd name="connsiteX17" fmla="*/ 21171 w 66653"/>
                <a:gd name="connsiteY17" fmla="*/ 19172 h 75718"/>
                <a:gd name="connsiteX18" fmla="*/ 15692 w 66653"/>
                <a:gd name="connsiteY18" fmla="*/ 27309 h 75718"/>
                <a:gd name="connsiteX19" fmla="*/ 13682 w 66653"/>
                <a:gd name="connsiteY19" fmla="*/ 37862 h 75718"/>
                <a:gd name="connsiteX20" fmla="*/ 15773 w 66653"/>
                <a:gd name="connsiteY20" fmla="*/ 48574 h 75718"/>
                <a:gd name="connsiteX21" fmla="*/ 21409 w 66653"/>
                <a:gd name="connsiteY21" fmla="*/ 56711 h 75718"/>
                <a:gd name="connsiteX22" fmla="*/ 29702 w 66653"/>
                <a:gd name="connsiteY22" fmla="*/ 61865 h 75718"/>
                <a:gd name="connsiteX23" fmla="*/ 39767 w 66653"/>
                <a:gd name="connsiteY23" fmla="*/ 63636 h 75718"/>
                <a:gd name="connsiteX24" fmla="*/ 51596 w 66653"/>
                <a:gd name="connsiteY24" fmla="*/ 61059 h 75718"/>
                <a:gd name="connsiteX25" fmla="*/ 60533 w 66653"/>
                <a:gd name="connsiteY25" fmla="*/ 54293 h 75718"/>
                <a:gd name="connsiteX26" fmla="*/ 66654 w 66653"/>
                <a:gd name="connsiteY26" fmla="*/ 63636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6653" h="75718">
                  <a:moveTo>
                    <a:pt x="66654" y="63636"/>
                  </a:moveTo>
                  <a:cubicBezTo>
                    <a:pt x="63538" y="67614"/>
                    <a:pt x="59516" y="70621"/>
                    <a:pt x="54578" y="72657"/>
                  </a:cubicBezTo>
                  <a:cubicBezTo>
                    <a:pt x="49641" y="74696"/>
                    <a:pt x="44377" y="75719"/>
                    <a:pt x="38797" y="75719"/>
                  </a:cubicBezTo>
                  <a:cubicBezTo>
                    <a:pt x="33000" y="75719"/>
                    <a:pt x="27745" y="74832"/>
                    <a:pt x="23024" y="73061"/>
                  </a:cubicBezTo>
                  <a:cubicBezTo>
                    <a:pt x="18293" y="71288"/>
                    <a:pt x="14213" y="68739"/>
                    <a:pt x="10779" y="65409"/>
                  </a:cubicBezTo>
                  <a:cubicBezTo>
                    <a:pt x="7345" y="62079"/>
                    <a:pt x="4689" y="58080"/>
                    <a:pt x="2813" y="53406"/>
                  </a:cubicBezTo>
                  <a:cubicBezTo>
                    <a:pt x="937" y="48735"/>
                    <a:pt x="0" y="43554"/>
                    <a:pt x="0" y="37862"/>
                  </a:cubicBezTo>
                  <a:cubicBezTo>
                    <a:pt x="0" y="32599"/>
                    <a:pt x="905" y="27660"/>
                    <a:pt x="2735" y="23038"/>
                  </a:cubicBezTo>
                  <a:cubicBezTo>
                    <a:pt x="4555" y="18424"/>
                    <a:pt x="7108" y="14418"/>
                    <a:pt x="10382" y="11037"/>
                  </a:cubicBezTo>
                  <a:cubicBezTo>
                    <a:pt x="13650" y="7652"/>
                    <a:pt x="17522" y="4971"/>
                    <a:pt x="21974" y="2983"/>
                  </a:cubicBezTo>
                  <a:cubicBezTo>
                    <a:pt x="26426" y="995"/>
                    <a:pt x="31339" y="0"/>
                    <a:pt x="36706" y="0"/>
                  </a:cubicBezTo>
                  <a:cubicBezTo>
                    <a:pt x="42501" y="0"/>
                    <a:pt x="47837" y="727"/>
                    <a:pt x="52726" y="2175"/>
                  </a:cubicBezTo>
                  <a:cubicBezTo>
                    <a:pt x="57607" y="3628"/>
                    <a:pt x="61766" y="6071"/>
                    <a:pt x="65207" y="9506"/>
                  </a:cubicBezTo>
                  <a:lnTo>
                    <a:pt x="59246" y="19657"/>
                  </a:lnTo>
                  <a:cubicBezTo>
                    <a:pt x="56128" y="16865"/>
                    <a:pt x="52828" y="14903"/>
                    <a:pt x="49346" y="13774"/>
                  </a:cubicBezTo>
                  <a:cubicBezTo>
                    <a:pt x="45856" y="12649"/>
                    <a:pt x="42231" y="12083"/>
                    <a:pt x="38479" y="12083"/>
                  </a:cubicBezTo>
                  <a:cubicBezTo>
                    <a:pt x="35259" y="12083"/>
                    <a:pt x="32142" y="12704"/>
                    <a:pt x="29137" y="13938"/>
                  </a:cubicBezTo>
                  <a:cubicBezTo>
                    <a:pt x="26133" y="15173"/>
                    <a:pt x="23476" y="16916"/>
                    <a:pt x="21171" y="19172"/>
                  </a:cubicBezTo>
                  <a:cubicBezTo>
                    <a:pt x="18856" y="21426"/>
                    <a:pt x="17038" y="24144"/>
                    <a:pt x="15692" y="27309"/>
                  </a:cubicBezTo>
                  <a:cubicBezTo>
                    <a:pt x="14349" y="30480"/>
                    <a:pt x="13682" y="33996"/>
                    <a:pt x="13682" y="37862"/>
                  </a:cubicBezTo>
                  <a:cubicBezTo>
                    <a:pt x="13682" y="41836"/>
                    <a:pt x="14382" y="45408"/>
                    <a:pt x="15773" y="48574"/>
                  </a:cubicBezTo>
                  <a:cubicBezTo>
                    <a:pt x="17172" y="51744"/>
                    <a:pt x="19048" y="54455"/>
                    <a:pt x="21409" y="56711"/>
                  </a:cubicBezTo>
                  <a:cubicBezTo>
                    <a:pt x="23772" y="58967"/>
                    <a:pt x="26537" y="60685"/>
                    <a:pt x="29702" y="61865"/>
                  </a:cubicBezTo>
                  <a:cubicBezTo>
                    <a:pt x="32867" y="63047"/>
                    <a:pt x="36222" y="63636"/>
                    <a:pt x="39767" y="63636"/>
                  </a:cubicBezTo>
                  <a:cubicBezTo>
                    <a:pt x="44163" y="63636"/>
                    <a:pt x="48106" y="62777"/>
                    <a:pt x="51596" y="61059"/>
                  </a:cubicBezTo>
                  <a:cubicBezTo>
                    <a:pt x="55087" y="59343"/>
                    <a:pt x="58060" y="57089"/>
                    <a:pt x="60533" y="54293"/>
                  </a:cubicBezTo>
                  <a:lnTo>
                    <a:pt x="66654" y="63636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5" name="Полилиния 54">
              <a:extLst>
                <a:ext uri="{FF2B5EF4-FFF2-40B4-BE49-F238E27FC236}">
                  <a16:creationId xmlns:a16="http://schemas.microsoft.com/office/drawing/2014/main" id="{2EBF6199-5AEC-C593-AA8C-BAAE72A5AAD9}"/>
                </a:ext>
              </a:extLst>
            </p:cNvPr>
            <p:cNvSpPr/>
            <p:nvPr/>
          </p:nvSpPr>
          <p:spPr>
            <a:xfrm>
              <a:off x="16874318" y="865293"/>
              <a:ext cx="66009" cy="72495"/>
            </a:xfrm>
            <a:custGeom>
              <a:avLst/>
              <a:gdLst>
                <a:gd name="connsiteX0" fmla="*/ 0 w 66009"/>
                <a:gd name="connsiteY0" fmla="*/ 0 h 72495"/>
                <a:gd name="connsiteX1" fmla="*/ 66010 w 66009"/>
                <a:gd name="connsiteY1" fmla="*/ 0 h 72495"/>
                <a:gd name="connsiteX2" fmla="*/ 66010 w 66009"/>
                <a:gd name="connsiteY2" fmla="*/ 12889 h 72495"/>
                <a:gd name="connsiteX3" fmla="*/ 39441 w 66009"/>
                <a:gd name="connsiteY3" fmla="*/ 12889 h 72495"/>
                <a:gd name="connsiteX4" fmla="*/ 39441 w 66009"/>
                <a:gd name="connsiteY4" fmla="*/ 72495 h 72495"/>
                <a:gd name="connsiteX5" fmla="*/ 26562 w 66009"/>
                <a:gd name="connsiteY5" fmla="*/ 72495 h 72495"/>
                <a:gd name="connsiteX6" fmla="*/ 26562 w 66009"/>
                <a:gd name="connsiteY6" fmla="*/ 12889 h 72495"/>
                <a:gd name="connsiteX7" fmla="*/ 0 w 66009"/>
                <a:gd name="connsiteY7" fmla="*/ 12889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009" h="72495">
                  <a:moveTo>
                    <a:pt x="0" y="0"/>
                  </a:moveTo>
                  <a:lnTo>
                    <a:pt x="66010" y="0"/>
                  </a:lnTo>
                  <a:lnTo>
                    <a:pt x="66010" y="12889"/>
                  </a:lnTo>
                  <a:lnTo>
                    <a:pt x="39441" y="12889"/>
                  </a:lnTo>
                  <a:lnTo>
                    <a:pt x="39441" y="72495"/>
                  </a:lnTo>
                  <a:lnTo>
                    <a:pt x="26562" y="72495"/>
                  </a:lnTo>
                  <a:lnTo>
                    <a:pt x="26562" y="12889"/>
                  </a:lnTo>
                  <a:lnTo>
                    <a:pt x="0" y="12889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6" name="Полилиния 55">
              <a:extLst>
                <a:ext uri="{FF2B5EF4-FFF2-40B4-BE49-F238E27FC236}">
                  <a16:creationId xmlns:a16="http://schemas.microsoft.com/office/drawing/2014/main" id="{A0D867F6-2D80-3A31-E7A2-0932D20E6CB3}"/>
                </a:ext>
              </a:extLst>
            </p:cNvPr>
            <p:cNvSpPr/>
            <p:nvPr/>
          </p:nvSpPr>
          <p:spPr>
            <a:xfrm>
              <a:off x="16947094" y="863681"/>
              <a:ext cx="71003" cy="75718"/>
            </a:xfrm>
            <a:custGeom>
              <a:avLst/>
              <a:gdLst>
                <a:gd name="connsiteX0" fmla="*/ 66013 w 71003"/>
                <a:gd name="connsiteY0" fmla="*/ 66212 h 75718"/>
                <a:gd name="connsiteX1" fmla="*/ 53371 w 71003"/>
                <a:gd name="connsiteY1" fmla="*/ 73384 h 75718"/>
                <a:gd name="connsiteX2" fmla="*/ 38798 w 71003"/>
                <a:gd name="connsiteY2" fmla="*/ 75719 h 75718"/>
                <a:gd name="connsiteX3" fmla="*/ 22777 w 71003"/>
                <a:gd name="connsiteY3" fmla="*/ 73061 h 75718"/>
                <a:gd name="connsiteX4" fmla="*/ 10542 w 71003"/>
                <a:gd name="connsiteY4" fmla="*/ 65409 h 75718"/>
                <a:gd name="connsiteX5" fmla="*/ 2735 w 71003"/>
                <a:gd name="connsiteY5" fmla="*/ 53406 h 75718"/>
                <a:gd name="connsiteX6" fmla="*/ 0 w 71003"/>
                <a:gd name="connsiteY6" fmla="*/ 37862 h 75718"/>
                <a:gd name="connsiteX7" fmla="*/ 2488 w 71003"/>
                <a:gd name="connsiteY7" fmla="*/ 23038 h 75718"/>
                <a:gd name="connsiteX8" fmla="*/ 9739 w 71003"/>
                <a:gd name="connsiteY8" fmla="*/ 11037 h 75718"/>
                <a:gd name="connsiteX9" fmla="*/ 21411 w 71003"/>
                <a:gd name="connsiteY9" fmla="*/ 2983 h 75718"/>
                <a:gd name="connsiteX10" fmla="*/ 37350 w 71003"/>
                <a:gd name="connsiteY10" fmla="*/ 0 h 75718"/>
                <a:gd name="connsiteX11" fmla="*/ 50470 w 71003"/>
                <a:gd name="connsiteY11" fmla="*/ 2418 h 75718"/>
                <a:gd name="connsiteX12" fmla="*/ 61178 w 71003"/>
                <a:gd name="connsiteY12" fmla="*/ 9183 h 75718"/>
                <a:gd name="connsiteX13" fmla="*/ 68341 w 71003"/>
                <a:gd name="connsiteY13" fmla="*/ 19657 h 75718"/>
                <a:gd name="connsiteX14" fmla="*/ 71004 w 71003"/>
                <a:gd name="connsiteY14" fmla="*/ 33188 h 75718"/>
                <a:gd name="connsiteX15" fmla="*/ 70194 w 71003"/>
                <a:gd name="connsiteY15" fmla="*/ 41887 h 75718"/>
                <a:gd name="connsiteX16" fmla="*/ 14485 w 71003"/>
                <a:gd name="connsiteY16" fmla="*/ 41887 h 75718"/>
                <a:gd name="connsiteX17" fmla="*/ 22214 w 71003"/>
                <a:gd name="connsiteY17" fmla="*/ 57916 h 75718"/>
                <a:gd name="connsiteX18" fmla="*/ 39769 w 71003"/>
                <a:gd name="connsiteY18" fmla="*/ 63636 h 75718"/>
                <a:gd name="connsiteX19" fmla="*/ 52648 w 71003"/>
                <a:gd name="connsiteY19" fmla="*/ 61460 h 75718"/>
                <a:gd name="connsiteX20" fmla="*/ 61981 w 71003"/>
                <a:gd name="connsiteY20" fmla="*/ 56066 h 75718"/>
                <a:gd name="connsiteX21" fmla="*/ 66013 w 71003"/>
                <a:gd name="connsiteY21" fmla="*/ 66212 h 75718"/>
                <a:gd name="connsiteX22" fmla="*/ 36707 w 71003"/>
                <a:gd name="connsiteY22" fmla="*/ 12083 h 75718"/>
                <a:gd name="connsiteX23" fmla="*/ 36707 w 71003"/>
                <a:gd name="connsiteY23" fmla="*/ 12083 h 75718"/>
                <a:gd name="connsiteX24" fmla="*/ 20767 w 71003"/>
                <a:gd name="connsiteY24" fmla="*/ 17560 h 75718"/>
                <a:gd name="connsiteX25" fmla="*/ 13683 w 71003"/>
                <a:gd name="connsiteY25" fmla="*/ 31417 h 75718"/>
                <a:gd name="connsiteX26" fmla="*/ 57640 w 71003"/>
                <a:gd name="connsiteY26" fmla="*/ 31417 h 75718"/>
                <a:gd name="connsiteX27" fmla="*/ 51677 w 71003"/>
                <a:gd name="connsiteY27" fmla="*/ 17237 h 75718"/>
                <a:gd name="connsiteX28" fmla="*/ 36707 w 71003"/>
                <a:gd name="connsiteY28" fmla="*/ 12083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1003" h="75718">
                  <a:moveTo>
                    <a:pt x="66013" y="66212"/>
                  </a:moveTo>
                  <a:cubicBezTo>
                    <a:pt x="62465" y="69434"/>
                    <a:pt x="58251" y="71828"/>
                    <a:pt x="53371" y="73384"/>
                  </a:cubicBezTo>
                  <a:cubicBezTo>
                    <a:pt x="48481" y="74938"/>
                    <a:pt x="43632" y="75719"/>
                    <a:pt x="38798" y="75719"/>
                  </a:cubicBezTo>
                  <a:cubicBezTo>
                    <a:pt x="32899" y="75719"/>
                    <a:pt x="27557" y="74832"/>
                    <a:pt x="22777" y="73061"/>
                  </a:cubicBezTo>
                  <a:cubicBezTo>
                    <a:pt x="18000" y="71288"/>
                    <a:pt x="13922" y="68739"/>
                    <a:pt x="10542" y="65409"/>
                  </a:cubicBezTo>
                  <a:cubicBezTo>
                    <a:pt x="7163" y="62079"/>
                    <a:pt x="4555" y="58080"/>
                    <a:pt x="2735" y="53406"/>
                  </a:cubicBezTo>
                  <a:cubicBezTo>
                    <a:pt x="907" y="48735"/>
                    <a:pt x="0" y="43554"/>
                    <a:pt x="0" y="37862"/>
                  </a:cubicBezTo>
                  <a:cubicBezTo>
                    <a:pt x="0" y="32599"/>
                    <a:pt x="826" y="27660"/>
                    <a:pt x="2488" y="23038"/>
                  </a:cubicBezTo>
                  <a:cubicBezTo>
                    <a:pt x="4158" y="18424"/>
                    <a:pt x="6568" y="14418"/>
                    <a:pt x="9739" y="11037"/>
                  </a:cubicBezTo>
                  <a:cubicBezTo>
                    <a:pt x="12905" y="7652"/>
                    <a:pt x="16791" y="4971"/>
                    <a:pt x="21411" y="2983"/>
                  </a:cubicBezTo>
                  <a:cubicBezTo>
                    <a:pt x="26022" y="995"/>
                    <a:pt x="31341" y="0"/>
                    <a:pt x="37350" y="0"/>
                  </a:cubicBezTo>
                  <a:cubicBezTo>
                    <a:pt x="41961" y="0"/>
                    <a:pt x="46344" y="808"/>
                    <a:pt x="50470" y="2418"/>
                  </a:cubicBezTo>
                  <a:cubicBezTo>
                    <a:pt x="54603" y="4029"/>
                    <a:pt x="58173" y="6285"/>
                    <a:pt x="61178" y="9183"/>
                  </a:cubicBezTo>
                  <a:cubicBezTo>
                    <a:pt x="64183" y="12083"/>
                    <a:pt x="66575" y="15575"/>
                    <a:pt x="68341" y="19657"/>
                  </a:cubicBezTo>
                  <a:cubicBezTo>
                    <a:pt x="70113" y="23737"/>
                    <a:pt x="71004" y="28247"/>
                    <a:pt x="71004" y="33188"/>
                  </a:cubicBezTo>
                  <a:cubicBezTo>
                    <a:pt x="71004" y="36518"/>
                    <a:pt x="70734" y="39416"/>
                    <a:pt x="70194" y="41887"/>
                  </a:cubicBezTo>
                  <a:lnTo>
                    <a:pt x="14485" y="41887"/>
                  </a:lnTo>
                  <a:cubicBezTo>
                    <a:pt x="15025" y="48763"/>
                    <a:pt x="17604" y="54106"/>
                    <a:pt x="22214" y="57916"/>
                  </a:cubicBezTo>
                  <a:cubicBezTo>
                    <a:pt x="26832" y="61731"/>
                    <a:pt x="32684" y="63636"/>
                    <a:pt x="39769" y="63636"/>
                  </a:cubicBezTo>
                  <a:cubicBezTo>
                    <a:pt x="44491" y="63636"/>
                    <a:pt x="48783" y="62911"/>
                    <a:pt x="52648" y="61460"/>
                  </a:cubicBezTo>
                  <a:cubicBezTo>
                    <a:pt x="56512" y="60013"/>
                    <a:pt x="59620" y="58214"/>
                    <a:pt x="61981" y="56066"/>
                  </a:cubicBezTo>
                  <a:lnTo>
                    <a:pt x="66013" y="66212"/>
                  </a:lnTo>
                  <a:close/>
                  <a:moveTo>
                    <a:pt x="36707" y="12083"/>
                  </a:moveTo>
                  <a:lnTo>
                    <a:pt x="36707" y="12083"/>
                  </a:lnTo>
                  <a:cubicBezTo>
                    <a:pt x="30054" y="12083"/>
                    <a:pt x="24734" y="13912"/>
                    <a:pt x="20767" y="17560"/>
                  </a:cubicBezTo>
                  <a:cubicBezTo>
                    <a:pt x="16791" y="21216"/>
                    <a:pt x="14430" y="25834"/>
                    <a:pt x="13683" y="31417"/>
                  </a:cubicBezTo>
                  <a:lnTo>
                    <a:pt x="57640" y="31417"/>
                  </a:lnTo>
                  <a:cubicBezTo>
                    <a:pt x="57314" y="25404"/>
                    <a:pt x="55328" y="20678"/>
                    <a:pt x="51677" y="17237"/>
                  </a:cubicBezTo>
                  <a:cubicBezTo>
                    <a:pt x="48029" y="13801"/>
                    <a:pt x="43034" y="12083"/>
                    <a:pt x="36707" y="12083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7" name="Полилиния 56">
              <a:extLst>
                <a:ext uri="{FF2B5EF4-FFF2-40B4-BE49-F238E27FC236}">
                  <a16:creationId xmlns:a16="http://schemas.microsoft.com/office/drawing/2014/main" id="{6F689462-6A67-71E4-62E2-A4D150D6B51F}"/>
                </a:ext>
              </a:extLst>
            </p:cNvPr>
            <p:cNvSpPr/>
            <p:nvPr/>
          </p:nvSpPr>
          <p:spPr>
            <a:xfrm>
              <a:off x="17035637" y="865293"/>
              <a:ext cx="77444" cy="72495"/>
            </a:xfrm>
            <a:custGeom>
              <a:avLst/>
              <a:gdLst>
                <a:gd name="connsiteX0" fmla="*/ 0 w 77444"/>
                <a:gd name="connsiteY0" fmla="*/ 0 h 72495"/>
                <a:gd name="connsiteX1" fmla="*/ 11751 w 77444"/>
                <a:gd name="connsiteY1" fmla="*/ 0 h 72495"/>
                <a:gd name="connsiteX2" fmla="*/ 39610 w 77444"/>
                <a:gd name="connsiteY2" fmla="*/ 35927 h 72495"/>
                <a:gd name="connsiteX3" fmla="*/ 66013 w 77444"/>
                <a:gd name="connsiteY3" fmla="*/ 0 h 72495"/>
                <a:gd name="connsiteX4" fmla="*/ 77445 w 77444"/>
                <a:gd name="connsiteY4" fmla="*/ 0 h 72495"/>
                <a:gd name="connsiteX5" fmla="*/ 77445 w 77444"/>
                <a:gd name="connsiteY5" fmla="*/ 72495 h 72495"/>
                <a:gd name="connsiteX6" fmla="*/ 64566 w 77444"/>
                <a:gd name="connsiteY6" fmla="*/ 72495 h 72495"/>
                <a:gd name="connsiteX7" fmla="*/ 64566 w 77444"/>
                <a:gd name="connsiteY7" fmla="*/ 19655 h 72495"/>
                <a:gd name="connsiteX8" fmla="*/ 39451 w 77444"/>
                <a:gd name="connsiteY8" fmla="*/ 53326 h 72495"/>
                <a:gd name="connsiteX9" fmla="*/ 38966 w 77444"/>
                <a:gd name="connsiteY9" fmla="*/ 53326 h 72495"/>
                <a:gd name="connsiteX10" fmla="*/ 12880 w 77444"/>
                <a:gd name="connsiteY10" fmla="*/ 19655 h 72495"/>
                <a:gd name="connsiteX11" fmla="*/ 12880 w 77444"/>
                <a:gd name="connsiteY11" fmla="*/ 72495 h 72495"/>
                <a:gd name="connsiteX12" fmla="*/ 0 w 77444"/>
                <a:gd name="connsiteY12" fmla="*/ 72495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7444" h="72495">
                  <a:moveTo>
                    <a:pt x="0" y="0"/>
                  </a:moveTo>
                  <a:lnTo>
                    <a:pt x="11751" y="0"/>
                  </a:lnTo>
                  <a:lnTo>
                    <a:pt x="39610" y="35927"/>
                  </a:lnTo>
                  <a:lnTo>
                    <a:pt x="66013" y="0"/>
                  </a:lnTo>
                  <a:lnTo>
                    <a:pt x="77445" y="0"/>
                  </a:lnTo>
                  <a:lnTo>
                    <a:pt x="77445" y="72495"/>
                  </a:lnTo>
                  <a:lnTo>
                    <a:pt x="64566" y="72495"/>
                  </a:lnTo>
                  <a:lnTo>
                    <a:pt x="64566" y="19655"/>
                  </a:lnTo>
                  <a:lnTo>
                    <a:pt x="39451" y="53326"/>
                  </a:lnTo>
                  <a:lnTo>
                    <a:pt x="38966" y="53326"/>
                  </a:lnTo>
                  <a:lnTo>
                    <a:pt x="12880" y="19655"/>
                  </a:lnTo>
                  <a:lnTo>
                    <a:pt x="12880" y="72495"/>
                  </a:lnTo>
                  <a:lnTo>
                    <a:pt x="0" y="72495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8" name="Полилиния 57">
              <a:extLst>
                <a:ext uri="{FF2B5EF4-FFF2-40B4-BE49-F238E27FC236}">
                  <a16:creationId xmlns:a16="http://schemas.microsoft.com/office/drawing/2014/main" id="{3AC29F49-FF09-47EB-6495-2720BA05E85B}"/>
                </a:ext>
              </a:extLst>
            </p:cNvPr>
            <p:cNvSpPr/>
            <p:nvPr/>
          </p:nvSpPr>
          <p:spPr>
            <a:xfrm>
              <a:off x="17131280" y="863681"/>
              <a:ext cx="57480" cy="75238"/>
            </a:xfrm>
            <a:custGeom>
              <a:avLst/>
              <a:gdLst>
                <a:gd name="connsiteX0" fmla="*/ 5635 w 57480"/>
                <a:gd name="connsiteY0" fmla="*/ 6606 h 75238"/>
                <a:gd name="connsiteX1" fmla="*/ 16710 w 57480"/>
                <a:gd name="connsiteY1" fmla="*/ 1773 h 75238"/>
                <a:gd name="connsiteX2" fmla="*/ 29710 w 57480"/>
                <a:gd name="connsiteY2" fmla="*/ 0 h 75238"/>
                <a:gd name="connsiteX3" fmla="*/ 51294 w 57480"/>
                <a:gd name="connsiteY3" fmla="*/ 7735 h 75238"/>
                <a:gd name="connsiteX4" fmla="*/ 57481 w 57480"/>
                <a:gd name="connsiteY4" fmla="*/ 29644 h 75238"/>
                <a:gd name="connsiteX5" fmla="*/ 57481 w 57480"/>
                <a:gd name="connsiteY5" fmla="*/ 74107 h 75238"/>
                <a:gd name="connsiteX6" fmla="*/ 45404 w 57480"/>
                <a:gd name="connsiteY6" fmla="*/ 74107 h 75238"/>
                <a:gd name="connsiteX7" fmla="*/ 45404 w 57480"/>
                <a:gd name="connsiteY7" fmla="*/ 64765 h 75238"/>
                <a:gd name="connsiteX8" fmla="*/ 36706 w 57480"/>
                <a:gd name="connsiteY8" fmla="*/ 72096 h 75238"/>
                <a:gd name="connsiteX9" fmla="*/ 22221 w 57480"/>
                <a:gd name="connsiteY9" fmla="*/ 75239 h 75238"/>
                <a:gd name="connsiteX10" fmla="*/ 6120 w 57480"/>
                <a:gd name="connsiteY10" fmla="*/ 69355 h 75238"/>
                <a:gd name="connsiteX11" fmla="*/ 0 w 57480"/>
                <a:gd name="connsiteY11" fmla="*/ 52845 h 75238"/>
                <a:gd name="connsiteX12" fmla="*/ 2090 w 57480"/>
                <a:gd name="connsiteY12" fmla="*/ 43016 h 75238"/>
                <a:gd name="connsiteX13" fmla="*/ 7807 w 57480"/>
                <a:gd name="connsiteY13" fmla="*/ 35765 h 75238"/>
                <a:gd name="connsiteX14" fmla="*/ 16505 w 57480"/>
                <a:gd name="connsiteY14" fmla="*/ 31334 h 75238"/>
                <a:gd name="connsiteX15" fmla="*/ 27372 w 57480"/>
                <a:gd name="connsiteY15" fmla="*/ 29808 h 75238"/>
                <a:gd name="connsiteX16" fmla="*/ 36626 w 57480"/>
                <a:gd name="connsiteY16" fmla="*/ 30773 h 75238"/>
                <a:gd name="connsiteX17" fmla="*/ 45404 w 57480"/>
                <a:gd name="connsiteY17" fmla="*/ 34477 h 75238"/>
                <a:gd name="connsiteX18" fmla="*/ 44839 w 57480"/>
                <a:gd name="connsiteY18" fmla="*/ 25213 h 75238"/>
                <a:gd name="connsiteX19" fmla="*/ 42589 w 57480"/>
                <a:gd name="connsiteY19" fmla="*/ 17967 h 75238"/>
                <a:gd name="connsiteX20" fmla="*/ 37597 w 57480"/>
                <a:gd name="connsiteY20" fmla="*/ 13293 h 75238"/>
                <a:gd name="connsiteX21" fmla="*/ 28978 w 57480"/>
                <a:gd name="connsiteY21" fmla="*/ 11603 h 75238"/>
                <a:gd name="connsiteX22" fmla="*/ 17792 w 57480"/>
                <a:gd name="connsiteY22" fmla="*/ 13129 h 75238"/>
                <a:gd name="connsiteX23" fmla="*/ 9014 w 57480"/>
                <a:gd name="connsiteY23" fmla="*/ 16916 h 75238"/>
                <a:gd name="connsiteX24" fmla="*/ 5635 w 57480"/>
                <a:gd name="connsiteY24" fmla="*/ 6606 h 75238"/>
                <a:gd name="connsiteX25" fmla="*/ 26728 w 57480"/>
                <a:gd name="connsiteY25" fmla="*/ 63636 h 75238"/>
                <a:gd name="connsiteX26" fmla="*/ 26728 w 57480"/>
                <a:gd name="connsiteY26" fmla="*/ 63636 h 75238"/>
                <a:gd name="connsiteX27" fmla="*/ 38241 w 57480"/>
                <a:gd name="connsiteY27" fmla="*/ 60576 h 75238"/>
                <a:gd name="connsiteX28" fmla="*/ 45404 w 57480"/>
                <a:gd name="connsiteY28" fmla="*/ 54293 h 75238"/>
                <a:gd name="connsiteX29" fmla="*/ 45404 w 57480"/>
                <a:gd name="connsiteY29" fmla="*/ 45108 h 75238"/>
                <a:gd name="connsiteX30" fmla="*/ 29144 w 57480"/>
                <a:gd name="connsiteY30" fmla="*/ 40275 h 75238"/>
                <a:gd name="connsiteX31" fmla="*/ 23428 w 57480"/>
                <a:gd name="connsiteY31" fmla="*/ 41004 h 75238"/>
                <a:gd name="connsiteX32" fmla="*/ 18436 w 57480"/>
                <a:gd name="connsiteY32" fmla="*/ 43175 h 75238"/>
                <a:gd name="connsiteX33" fmla="*/ 14970 w 57480"/>
                <a:gd name="connsiteY33" fmla="*/ 46883 h 75238"/>
                <a:gd name="connsiteX34" fmla="*/ 13682 w 57480"/>
                <a:gd name="connsiteY34" fmla="*/ 52201 h 75238"/>
                <a:gd name="connsiteX35" fmla="*/ 17068 w 57480"/>
                <a:gd name="connsiteY35" fmla="*/ 60493 h 75238"/>
                <a:gd name="connsiteX36" fmla="*/ 26728 w 57480"/>
                <a:gd name="connsiteY36" fmla="*/ 63636 h 75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7480" h="75238">
                  <a:moveTo>
                    <a:pt x="5635" y="6606"/>
                  </a:moveTo>
                  <a:cubicBezTo>
                    <a:pt x="8848" y="4565"/>
                    <a:pt x="12538" y="2956"/>
                    <a:pt x="16710" y="1773"/>
                  </a:cubicBezTo>
                  <a:cubicBezTo>
                    <a:pt x="20885" y="593"/>
                    <a:pt x="25219" y="0"/>
                    <a:pt x="29710" y="0"/>
                  </a:cubicBezTo>
                  <a:cubicBezTo>
                    <a:pt x="39981" y="0"/>
                    <a:pt x="47177" y="2577"/>
                    <a:pt x="51294" y="7735"/>
                  </a:cubicBezTo>
                  <a:cubicBezTo>
                    <a:pt x="55420" y="12892"/>
                    <a:pt x="57481" y="20193"/>
                    <a:pt x="57481" y="29644"/>
                  </a:cubicBezTo>
                  <a:lnTo>
                    <a:pt x="57481" y="74107"/>
                  </a:lnTo>
                  <a:lnTo>
                    <a:pt x="45404" y="74107"/>
                  </a:lnTo>
                  <a:lnTo>
                    <a:pt x="45404" y="64765"/>
                  </a:lnTo>
                  <a:cubicBezTo>
                    <a:pt x="43256" y="67556"/>
                    <a:pt x="40355" y="69999"/>
                    <a:pt x="36706" y="72096"/>
                  </a:cubicBezTo>
                  <a:cubicBezTo>
                    <a:pt x="33056" y="74188"/>
                    <a:pt x="28230" y="75239"/>
                    <a:pt x="22221" y="75239"/>
                  </a:cubicBezTo>
                  <a:cubicBezTo>
                    <a:pt x="15565" y="75239"/>
                    <a:pt x="10200" y="73276"/>
                    <a:pt x="6120" y="69355"/>
                  </a:cubicBezTo>
                  <a:cubicBezTo>
                    <a:pt x="2035" y="65437"/>
                    <a:pt x="0" y="59932"/>
                    <a:pt x="0" y="52845"/>
                  </a:cubicBezTo>
                  <a:cubicBezTo>
                    <a:pt x="0" y="49192"/>
                    <a:pt x="699" y="45916"/>
                    <a:pt x="2090" y="43016"/>
                  </a:cubicBezTo>
                  <a:cubicBezTo>
                    <a:pt x="3489" y="40118"/>
                    <a:pt x="5388" y="37698"/>
                    <a:pt x="7807" y="35765"/>
                  </a:cubicBezTo>
                  <a:cubicBezTo>
                    <a:pt x="10223" y="33832"/>
                    <a:pt x="13126" y="32357"/>
                    <a:pt x="16505" y="31334"/>
                  </a:cubicBezTo>
                  <a:cubicBezTo>
                    <a:pt x="19883" y="30316"/>
                    <a:pt x="23509" y="29808"/>
                    <a:pt x="27372" y="29808"/>
                  </a:cubicBezTo>
                  <a:cubicBezTo>
                    <a:pt x="30162" y="29808"/>
                    <a:pt x="33247" y="30129"/>
                    <a:pt x="36626" y="30773"/>
                  </a:cubicBezTo>
                  <a:cubicBezTo>
                    <a:pt x="40013" y="31417"/>
                    <a:pt x="42930" y="32650"/>
                    <a:pt x="45404" y="34477"/>
                  </a:cubicBezTo>
                  <a:cubicBezTo>
                    <a:pt x="45404" y="31152"/>
                    <a:pt x="45213" y="28062"/>
                    <a:pt x="44839" y="25213"/>
                  </a:cubicBezTo>
                  <a:cubicBezTo>
                    <a:pt x="44465" y="22370"/>
                    <a:pt x="43711" y="19955"/>
                    <a:pt x="42589" y="17967"/>
                  </a:cubicBezTo>
                  <a:cubicBezTo>
                    <a:pt x="41461" y="15976"/>
                    <a:pt x="39790" y="14418"/>
                    <a:pt x="37597" y="13293"/>
                  </a:cubicBezTo>
                  <a:cubicBezTo>
                    <a:pt x="35393" y="12162"/>
                    <a:pt x="32525" y="11603"/>
                    <a:pt x="28978" y="11603"/>
                  </a:cubicBezTo>
                  <a:cubicBezTo>
                    <a:pt x="24471" y="11603"/>
                    <a:pt x="20742" y="12111"/>
                    <a:pt x="17792" y="13129"/>
                  </a:cubicBezTo>
                  <a:cubicBezTo>
                    <a:pt x="14834" y="14152"/>
                    <a:pt x="11917" y="15413"/>
                    <a:pt x="9014" y="16916"/>
                  </a:cubicBezTo>
                  <a:lnTo>
                    <a:pt x="5635" y="6606"/>
                  </a:lnTo>
                  <a:close/>
                  <a:moveTo>
                    <a:pt x="26728" y="63636"/>
                  </a:moveTo>
                  <a:lnTo>
                    <a:pt x="26728" y="63636"/>
                  </a:lnTo>
                  <a:cubicBezTo>
                    <a:pt x="31452" y="63636"/>
                    <a:pt x="35282" y="62617"/>
                    <a:pt x="38241" y="60576"/>
                  </a:cubicBezTo>
                  <a:cubicBezTo>
                    <a:pt x="41191" y="58537"/>
                    <a:pt x="43574" y="56445"/>
                    <a:pt x="45404" y="54293"/>
                  </a:cubicBezTo>
                  <a:lnTo>
                    <a:pt x="45404" y="45108"/>
                  </a:lnTo>
                  <a:cubicBezTo>
                    <a:pt x="40895" y="41887"/>
                    <a:pt x="35474" y="40275"/>
                    <a:pt x="29144" y="40275"/>
                  </a:cubicBezTo>
                  <a:cubicBezTo>
                    <a:pt x="27213" y="40275"/>
                    <a:pt x="25304" y="40520"/>
                    <a:pt x="23428" y="41004"/>
                  </a:cubicBezTo>
                  <a:cubicBezTo>
                    <a:pt x="21545" y="41485"/>
                    <a:pt x="19883" y="42210"/>
                    <a:pt x="18436" y="43175"/>
                  </a:cubicBezTo>
                  <a:cubicBezTo>
                    <a:pt x="16989" y="44142"/>
                    <a:pt x="15829" y="45378"/>
                    <a:pt x="14970" y="46883"/>
                  </a:cubicBezTo>
                  <a:cubicBezTo>
                    <a:pt x="14112" y="48387"/>
                    <a:pt x="13682" y="50160"/>
                    <a:pt x="13682" y="52201"/>
                  </a:cubicBezTo>
                  <a:cubicBezTo>
                    <a:pt x="13682" y="55637"/>
                    <a:pt x="14811" y="58401"/>
                    <a:pt x="17068" y="60493"/>
                  </a:cubicBezTo>
                  <a:cubicBezTo>
                    <a:pt x="19318" y="62590"/>
                    <a:pt x="22539" y="63636"/>
                    <a:pt x="26728" y="63636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9" name="Полилиния 58">
              <a:extLst>
                <a:ext uri="{FF2B5EF4-FFF2-40B4-BE49-F238E27FC236}">
                  <a16:creationId xmlns:a16="http://schemas.microsoft.com/office/drawing/2014/main" id="{3D89FAA9-6AE7-4236-7B1B-16B836D0C866}"/>
                </a:ext>
              </a:extLst>
            </p:cNvPr>
            <p:cNvSpPr/>
            <p:nvPr/>
          </p:nvSpPr>
          <p:spPr>
            <a:xfrm>
              <a:off x="17241566" y="823409"/>
              <a:ext cx="75512" cy="115991"/>
            </a:xfrm>
            <a:custGeom>
              <a:avLst/>
              <a:gdLst>
                <a:gd name="connsiteX0" fmla="*/ 68110 w 75512"/>
                <a:gd name="connsiteY0" fmla="*/ 10068 h 115991"/>
                <a:gd name="connsiteX1" fmla="*/ 60780 w 75512"/>
                <a:gd name="connsiteY1" fmla="*/ 16300 h 115991"/>
                <a:gd name="connsiteX2" fmla="*/ 52249 w 75512"/>
                <a:gd name="connsiteY2" fmla="*/ 19017 h 115991"/>
                <a:gd name="connsiteX3" fmla="*/ 42422 w 75512"/>
                <a:gd name="connsiteY3" fmla="*/ 20867 h 115991"/>
                <a:gd name="connsiteX4" fmla="*/ 31237 w 75512"/>
                <a:gd name="connsiteY4" fmla="*/ 24506 h 115991"/>
                <a:gd name="connsiteX5" fmla="*/ 22786 w 75512"/>
                <a:gd name="connsiteY5" fmla="*/ 30655 h 115991"/>
                <a:gd name="connsiteX6" fmla="*/ 17386 w 75512"/>
                <a:gd name="connsiteY6" fmla="*/ 39305 h 115991"/>
                <a:gd name="connsiteX7" fmla="*/ 14247 w 75512"/>
                <a:gd name="connsiteY7" fmla="*/ 49338 h 115991"/>
                <a:gd name="connsiteX8" fmla="*/ 12879 w 75512"/>
                <a:gd name="connsiteY8" fmla="*/ 59606 h 115991"/>
                <a:gd name="connsiteX9" fmla="*/ 13204 w 75512"/>
                <a:gd name="connsiteY9" fmla="*/ 59606 h 115991"/>
                <a:gd name="connsiteX10" fmla="*/ 17952 w 75512"/>
                <a:gd name="connsiteY10" fmla="*/ 52679 h 115991"/>
                <a:gd name="connsiteX11" fmla="*/ 24718 w 75512"/>
                <a:gd name="connsiteY11" fmla="*/ 47364 h 115991"/>
                <a:gd name="connsiteX12" fmla="*/ 32843 w 75512"/>
                <a:gd name="connsiteY12" fmla="*/ 43900 h 115991"/>
                <a:gd name="connsiteX13" fmla="*/ 41867 w 75512"/>
                <a:gd name="connsiteY13" fmla="*/ 42690 h 115991"/>
                <a:gd name="connsiteX14" fmla="*/ 55868 w 75512"/>
                <a:gd name="connsiteY14" fmla="*/ 45267 h 115991"/>
                <a:gd name="connsiteX15" fmla="*/ 66497 w 75512"/>
                <a:gd name="connsiteY15" fmla="*/ 52598 h 115991"/>
                <a:gd name="connsiteX16" fmla="*/ 73175 w 75512"/>
                <a:gd name="connsiteY16" fmla="*/ 63954 h 115991"/>
                <a:gd name="connsiteX17" fmla="*/ 75513 w 75512"/>
                <a:gd name="connsiteY17" fmla="*/ 78778 h 115991"/>
                <a:gd name="connsiteX18" fmla="*/ 72776 w 75512"/>
                <a:gd name="connsiteY18" fmla="*/ 93118 h 115991"/>
                <a:gd name="connsiteX19" fmla="*/ 65128 w 75512"/>
                <a:gd name="connsiteY19" fmla="*/ 104959 h 115991"/>
                <a:gd name="connsiteX20" fmla="*/ 53377 w 75512"/>
                <a:gd name="connsiteY20" fmla="*/ 113013 h 115991"/>
                <a:gd name="connsiteX21" fmla="*/ 38319 w 75512"/>
                <a:gd name="connsiteY21" fmla="*/ 115991 h 115991"/>
                <a:gd name="connsiteX22" fmla="*/ 22380 w 75512"/>
                <a:gd name="connsiteY22" fmla="*/ 112849 h 115991"/>
                <a:gd name="connsiteX23" fmla="*/ 10304 w 75512"/>
                <a:gd name="connsiteY23" fmla="*/ 103908 h 115991"/>
                <a:gd name="connsiteX24" fmla="*/ 2656 w 75512"/>
                <a:gd name="connsiteY24" fmla="*/ 89733 h 115991"/>
                <a:gd name="connsiteX25" fmla="*/ 0 w 75512"/>
                <a:gd name="connsiteY25" fmla="*/ 70884 h 115991"/>
                <a:gd name="connsiteX26" fmla="*/ 969 w 75512"/>
                <a:gd name="connsiteY26" fmla="*/ 54046 h 115991"/>
                <a:gd name="connsiteX27" fmla="*/ 4834 w 75512"/>
                <a:gd name="connsiteY27" fmla="*/ 37213 h 115991"/>
                <a:gd name="connsiteX28" fmla="*/ 12960 w 75512"/>
                <a:gd name="connsiteY28" fmla="*/ 22631 h 115991"/>
                <a:gd name="connsiteX29" fmla="*/ 26887 w 75512"/>
                <a:gd name="connsiteY29" fmla="*/ 12402 h 115991"/>
                <a:gd name="connsiteX30" fmla="*/ 38319 w 75512"/>
                <a:gd name="connsiteY30" fmla="*/ 8779 h 115991"/>
                <a:gd name="connsiteX31" fmla="*/ 47576 w 75512"/>
                <a:gd name="connsiteY31" fmla="*/ 7167 h 115991"/>
                <a:gd name="connsiteX32" fmla="*/ 55064 w 75512"/>
                <a:gd name="connsiteY32" fmla="*/ 5071 h 115991"/>
                <a:gd name="connsiteX33" fmla="*/ 61187 w 75512"/>
                <a:gd name="connsiteY33" fmla="*/ 0 h 115991"/>
                <a:gd name="connsiteX34" fmla="*/ 68110 w 75512"/>
                <a:gd name="connsiteY34" fmla="*/ 10068 h 115991"/>
                <a:gd name="connsiteX35" fmla="*/ 13682 w 75512"/>
                <a:gd name="connsiteY35" fmla="*/ 73301 h 115991"/>
                <a:gd name="connsiteX36" fmla="*/ 13682 w 75512"/>
                <a:gd name="connsiteY36" fmla="*/ 73301 h 115991"/>
                <a:gd name="connsiteX37" fmla="*/ 15455 w 75512"/>
                <a:gd name="connsiteY37" fmla="*/ 86024 h 115991"/>
                <a:gd name="connsiteX38" fmla="*/ 20449 w 75512"/>
                <a:gd name="connsiteY38" fmla="*/ 95612 h 115991"/>
                <a:gd name="connsiteX39" fmla="*/ 28175 w 75512"/>
                <a:gd name="connsiteY39" fmla="*/ 101733 h 115991"/>
                <a:gd name="connsiteX40" fmla="*/ 37994 w 75512"/>
                <a:gd name="connsiteY40" fmla="*/ 103908 h 115991"/>
                <a:gd name="connsiteX41" fmla="*/ 47661 w 75512"/>
                <a:gd name="connsiteY41" fmla="*/ 101975 h 115991"/>
                <a:gd name="connsiteX42" fmla="*/ 55143 w 75512"/>
                <a:gd name="connsiteY42" fmla="*/ 96741 h 115991"/>
                <a:gd name="connsiteX43" fmla="*/ 60056 w 75512"/>
                <a:gd name="connsiteY43" fmla="*/ 89008 h 115991"/>
                <a:gd name="connsiteX44" fmla="*/ 61831 w 75512"/>
                <a:gd name="connsiteY44" fmla="*/ 79423 h 115991"/>
                <a:gd name="connsiteX45" fmla="*/ 55868 w 75512"/>
                <a:gd name="connsiteY45" fmla="*/ 61781 h 115991"/>
                <a:gd name="connsiteX46" fmla="*/ 38638 w 75512"/>
                <a:gd name="connsiteY46" fmla="*/ 54773 h 115991"/>
                <a:gd name="connsiteX47" fmla="*/ 29305 w 75512"/>
                <a:gd name="connsiteY47" fmla="*/ 56385 h 115991"/>
                <a:gd name="connsiteX48" fmla="*/ 21895 w 75512"/>
                <a:gd name="connsiteY48" fmla="*/ 60574 h 115991"/>
                <a:gd name="connsiteX49" fmla="*/ 16585 w 75512"/>
                <a:gd name="connsiteY49" fmla="*/ 66453 h 115991"/>
                <a:gd name="connsiteX50" fmla="*/ 13682 w 75512"/>
                <a:gd name="connsiteY50" fmla="*/ 73301 h 115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75512" h="115991">
                  <a:moveTo>
                    <a:pt x="68110" y="10068"/>
                  </a:moveTo>
                  <a:cubicBezTo>
                    <a:pt x="65853" y="13051"/>
                    <a:pt x="63411" y="15127"/>
                    <a:pt x="60780" y="16300"/>
                  </a:cubicBezTo>
                  <a:cubicBezTo>
                    <a:pt x="58150" y="17473"/>
                    <a:pt x="55311" y="18376"/>
                    <a:pt x="52249" y="19017"/>
                  </a:cubicBezTo>
                  <a:cubicBezTo>
                    <a:pt x="49189" y="19657"/>
                    <a:pt x="45912" y="20274"/>
                    <a:pt x="42422" y="20867"/>
                  </a:cubicBezTo>
                  <a:cubicBezTo>
                    <a:pt x="38933" y="21458"/>
                    <a:pt x="35204" y="22673"/>
                    <a:pt x="31237" y="24506"/>
                  </a:cubicBezTo>
                  <a:cubicBezTo>
                    <a:pt x="27803" y="26014"/>
                    <a:pt x="24981" y="28064"/>
                    <a:pt x="22786" y="30655"/>
                  </a:cubicBezTo>
                  <a:cubicBezTo>
                    <a:pt x="20582" y="33239"/>
                    <a:pt x="18787" y="36123"/>
                    <a:pt x="17386" y="39305"/>
                  </a:cubicBezTo>
                  <a:cubicBezTo>
                    <a:pt x="15997" y="42487"/>
                    <a:pt x="14947" y="45833"/>
                    <a:pt x="14247" y="49338"/>
                  </a:cubicBezTo>
                  <a:cubicBezTo>
                    <a:pt x="13548" y="52841"/>
                    <a:pt x="13094" y="56263"/>
                    <a:pt x="12879" y="59606"/>
                  </a:cubicBezTo>
                  <a:lnTo>
                    <a:pt x="13204" y="59606"/>
                  </a:lnTo>
                  <a:cubicBezTo>
                    <a:pt x="14381" y="57029"/>
                    <a:pt x="15965" y="54718"/>
                    <a:pt x="17952" y="52679"/>
                  </a:cubicBezTo>
                  <a:cubicBezTo>
                    <a:pt x="19938" y="50642"/>
                    <a:pt x="22188" y="48867"/>
                    <a:pt x="24718" y="47364"/>
                  </a:cubicBezTo>
                  <a:cubicBezTo>
                    <a:pt x="27238" y="45860"/>
                    <a:pt x="29949" y="44704"/>
                    <a:pt x="32843" y="43900"/>
                  </a:cubicBezTo>
                  <a:cubicBezTo>
                    <a:pt x="35744" y="43092"/>
                    <a:pt x="38749" y="42690"/>
                    <a:pt x="41867" y="42690"/>
                  </a:cubicBezTo>
                  <a:cubicBezTo>
                    <a:pt x="47017" y="42690"/>
                    <a:pt x="51686" y="43549"/>
                    <a:pt x="55868" y="45267"/>
                  </a:cubicBezTo>
                  <a:cubicBezTo>
                    <a:pt x="60056" y="46987"/>
                    <a:pt x="63593" y="49433"/>
                    <a:pt x="66497" y="52598"/>
                  </a:cubicBezTo>
                  <a:cubicBezTo>
                    <a:pt x="69397" y="55769"/>
                    <a:pt x="71624" y="59555"/>
                    <a:pt x="73175" y="63954"/>
                  </a:cubicBezTo>
                  <a:cubicBezTo>
                    <a:pt x="74733" y="68362"/>
                    <a:pt x="75513" y="73301"/>
                    <a:pt x="75513" y="78778"/>
                  </a:cubicBezTo>
                  <a:cubicBezTo>
                    <a:pt x="75513" y="83826"/>
                    <a:pt x="74597" y="88604"/>
                    <a:pt x="72776" y="93118"/>
                  </a:cubicBezTo>
                  <a:cubicBezTo>
                    <a:pt x="70948" y="97627"/>
                    <a:pt x="68405" y="101574"/>
                    <a:pt x="65128" y="104959"/>
                  </a:cubicBezTo>
                  <a:cubicBezTo>
                    <a:pt x="61854" y="108339"/>
                    <a:pt x="57933" y="111025"/>
                    <a:pt x="53377" y="113013"/>
                  </a:cubicBezTo>
                  <a:cubicBezTo>
                    <a:pt x="48808" y="114996"/>
                    <a:pt x="43798" y="115991"/>
                    <a:pt x="38319" y="115991"/>
                  </a:cubicBezTo>
                  <a:cubicBezTo>
                    <a:pt x="32414" y="115991"/>
                    <a:pt x="27102" y="114945"/>
                    <a:pt x="22380" y="112849"/>
                  </a:cubicBezTo>
                  <a:cubicBezTo>
                    <a:pt x="17659" y="110757"/>
                    <a:pt x="13634" y="107773"/>
                    <a:pt x="10304" y="103908"/>
                  </a:cubicBezTo>
                  <a:cubicBezTo>
                    <a:pt x="6981" y="100043"/>
                    <a:pt x="4428" y="95316"/>
                    <a:pt x="2656" y="89733"/>
                  </a:cubicBezTo>
                  <a:cubicBezTo>
                    <a:pt x="881" y="84147"/>
                    <a:pt x="0" y="77866"/>
                    <a:pt x="0" y="70884"/>
                  </a:cubicBezTo>
                  <a:cubicBezTo>
                    <a:pt x="0" y="65513"/>
                    <a:pt x="325" y="59904"/>
                    <a:pt x="969" y="54046"/>
                  </a:cubicBezTo>
                  <a:cubicBezTo>
                    <a:pt x="1613" y="48195"/>
                    <a:pt x="2903" y="42584"/>
                    <a:pt x="4834" y="37213"/>
                  </a:cubicBezTo>
                  <a:cubicBezTo>
                    <a:pt x="6766" y="31844"/>
                    <a:pt x="9468" y="26984"/>
                    <a:pt x="12960" y="22631"/>
                  </a:cubicBezTo>
                  <a:cubicBezTo>
                    <a:pt x="16449" y="18285"/>
                    <a:pt x="21092" y="14875"/>
                    <a:pt x="26887" y="12402"/>
                  </a:cubicBezTo>
                  <a:cubicBezTo>
                    <a:pt x="31078" y="10580"/>
                    <a:pt x="34886" y="9370"/>
                    <a:pt x="38319" y="8779"/>
                  </a:cubicBezTo>
                  <a:cubicBezTo>
                    <a:pt x="41756" y="8190"/>
                    <a:pt x="44839" y="7650"/>
                    <a:pt x="47576" y="7167"/>
                  </a:cubicBezTo>
                  <a:cubicBezTo>
                    <a:pt x="50317" y="6682"/>
                    <a:pt x="52814" y="5987"/>
                    <a:pt x="55064" y="5071"/>
                  </a:cubicBezTo>
                  <a:cubicBezTo>
                    <a:pt x="57321" y="4161"/>
                    <a:pt x="59357" y="2471"/>
                    <a:pt x="61187" y="0"/>
                  </a:cubicBezTo>
                  <a:lnTo>
                    <a:pt x="68110" y="10068"/>
                  </a:lnTo>
                  <a:close/>
                  <a:moveTo>
                    <a:pt x="13682" y="73301"/>
                  </a:moveTo>
                  <a:lnTo>
                    <a:pt x="13682" y="73301"/>
                  </a:lnTo>
                  <a:cubicBezTo>
                    <a:pt x="13682" y="78026"/>
                    <a:pt x="14278" y="82270"/>
                    <a:pt x="15455" y="86024"/>
                  </a:cubicBezTo>
                  <a:cubicBezTo>
                    <a:pt x="16641" y="89788"/>
                    <a:pt x="18302" y="92981"/>
                    <a:pt x="20449" y="95612"/>
                  </a:cubicBezTo>
                  <a:cubicBezTo>
                    <a:pt x="22594" y="98244"/>
                    <a:pt x="25170" y="100285"/>
                    <a:pt x="28175" y="101733"/>
                  </a:cubicBezTo>
                  <a:cubicBezTo>
                    <a:pt x="31182" y="103183"/>
                    <a:pt x="34456" y="103908"/>
                    <a:pt x="37994" y="103908"/>
                  </a:cubicBezTo>
                  <a:cubicBezTo>
                    <a:pt x="41541" y="103908"/>
                    <a:pt x="44760" y="103264"/>
                    <a:pt x="47661" y="101975"/>
                  </a:cubicBezTo>
                  <a:cubicBezTo>
                    <a:pt x="50555" y="100687"/>
                    <a:pt x="53052" y="98944"/>
                    <a:pt x="55143" y="96741"/>
                  </a:cubicBezTo>
                  <a:cubicBezTo>
                    <a:pt x="57243" y="94540"/>
                    <a:pt x="58872" y="91963"/>
                    <a:pt x="60056" y="89008"/>
                  </a:cubicBezTo>
                  <a:cubicBezTo>
                    <a:pt x="61233" y="86052"/>
                    <a:pt x="61831" y="82859"/>
                    <a:pt x="61831" y="79423"/>
                  </a:cubicBezTo>
                  <a:cubicBezTo>
                    <a:pt x="61831" y="72334"/>
                    <a:pt x="59841" y="66453"/>
                    <a:pt x="55868" y="61781"/>
                  </a:cubicBezTo>
                  <a:cubicBezTo>
                    <a:pt x="51900" y="57108"/>
                    <a:pt x="46152" y="54773"/>
                    <a:pt x="38638" y="54773"/>
                  </a:cubicBezTo>
                  <a:cubicBezTo>
                    <a:pt x="35204" y="54773"/>
                    <a:pt x="32095" y="55311"/>
                    <a:pt x="29305" y="56385"/>
                  </a:cubicBezTo>
                  <a:cubicBezTo>
                    <a:pt x="26513" y="57459"/>
                    <a:pt x="24042" y="58856"/>
                    <a:pt x="21895" y="60574"/>
                  </a:cubicBezTo>
                  <a:cubicBezTo>
                    <a:pt x="19749" y="62292"/>
                    <a:pt x="17975" y="64252"/>
                    <a:pt x="16585" y="66453"/>
                  </a:cubicBezTo>
                  <a:cubicBezTo>
                    <a:pt x="15185" y="68656"/>
                    <a:pt x="14222" y="70939"/>
                    <a:pt x="13682" y="73301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0" name="Полилиния 59">
              <a:extLst>
                <a:ext uri="{FF2B5EF4-FFF2-40B4-BE49-F238E27FC236}">
                  <a16:creationId xmlns:a16="http://schemas.microsoft.com/office/drawing/2014/main" id="{245DE9B5-85A0-4DC9-AF6C-F014708511BD}"/>
                </a:ext>
              </a:extLst>
            </p:cNvPr>
            <p:cNvSpPr/>
            <p:nvPr/>
          </p:nvSpPr>
          <p:spPr>
            <a:xfrm>
              <a:off x="17335588" y="865293"/>
              <a:ext cx="80179" cy="72495"/>
            </a:xfrm>
            <a:custGeom>
              <a:avLst/>
              <a:gdLst>
                <a:gd name="connsiteX0" fmla="*/ 0 w 80179"/>
                <a:gd name="connsiteY0" fmla="*/ 0 h 72495"/>
                <a:gd name="connsiteX1" fmla="*/ 12879 w 80179"/>
                <a:gd name="connsiteY1" fmla="*/ 0 h 72495"/>
                <a:gd name="connsiteX2" fmla="*/ 12879 w 80179"/>
                <a:gd name="connsiteY2" fmla="*/ 21747 h 72495"/>
                <a:gd name="connsiteX3" fmla="*/ 24796 w 80179"/>
                <a:gd name="connsiteY3" fmla="*/ 21747 h 72495"/>
                <a:gd name="connsiteX4" fmla="*/ 38645 w 80179"/>
                <a:gd name="connsiteY4" fmla="*/ 23843 h 72495"/>
                <a:gd name="connsiteX5" fmla="*/ 47414 w 80179"/>
                <a:gd name="connsiteY5" fmla="*/ 29401 h 72495"/>
                <a:gd name="connsiteX6" fmla="*/ 52090 w 80179"/>
                <a:gd name="connsiteY6" fmla="*/ 37375 h 72495"/>
                <a:gd name="connsiteX7" fmla="*/ 53458 w 80179"/>
                <a:gd name="connsiteY7" fmla="*/ 46719 h 72495"/>
                <a:gd name="connsiteX8" fmla="*/ 51924 w 80179"/>
                <a:gd name="connsiteY8" fmla="*/ 56145 h 72495"/>
                <a:gd name="connsiteX9" fmla="*/ 46930 w 80179"/>
                <a:gd name="connsiteY9" fmla="*/ 64363 h 72495"/>
                <a:gd name="connsiteX10" fmla="*/ 37676 w 80179"/>
                <a:gd name="connsiteY10" fmla="*/ 70242 h 72495"/>
                <a:gd name="connsiteX11" fmla="*/ 23349 w 80179"/>
                <a:gd name="connsiteY11" fmla="*/ 72495 h 72495"/>
                <a:gd name="connsiteX12" fmla="*/ 0 w 80179"/>
                <a:gd name="connsiteY12" fmla="*/ 72495 h 72495"/>
                <a:gd name="connsiteX13" fmla="*/ 0 w 80179"/>
                <a:gd name="connsiteY13" fmla="*/ 0 h 72495"/>
                <a:gd name="connsiteX14" fmla="*/ 12879 w 80179"/>
                <a:gd name="connsiteY14" fmla="*/ 33832 h 72495"/>
                <a:gd name="connsiteX15" fmla="*/ 12879 w 80179"/>
                <a:gd name="connsiteY15" fmla="*/ 33832 h 72495"/>
                <a:gd name="connsiteX16" fmla="*/ 12879 w 80179"/>
                <a:gd name="connsiteY16" fmla="*/ 60412 h 72495"/>
                <a:gd name="connsiteX17" fmla="*/ 22221 w 80179"/>
                <a:gd name="connsiteY17" fmla="*/ 60412 h 72495"/>
                <a:gd name="connsiteX18" fmla="*/ 35822 w 80179"/>
                <a:gd name="connsiteY18" fmla="*/ 57032 h 72495"/>
                <a:gd name="connsiteX19" fmla="*/ 39766 w 80179"/>
                <a:gd name="connsiteY19" fmla="*/ 47204 h 72495"/>
                <a:gd name="connsiteX20" fmla="*/ 35744 w 80179"/>
                <a:gd name="connsiteY20" fmla="*/ 37215 h 72495"/>
                <a:gd name="connsiteX21" fmla="*/ 22380 w 80179"/>
                <a:gd name="connsiteY21" fmla="*/ 33832 h 72495"/>
                <a:gd name="connsiteX22" fmla="*/ 12879 w 80179"/>
                <a:gd name="connsiteY22" fmla="*/ 33832 h 72495"/>
                <a:gd name="connsiteX23" fmla="*/ 67300 w 80179"/>
                <a:gd name="connsiteY23" fmla="*/ 0 h 72495"/>
                <a:gd name="connsiteX24" fmla="*/ 67300 w 80179"/>
                <a:gd name="connsiteY24" fmla="*/ 0 h 72495"/>
                <a:gd name="connsiteX25" fmla="*/ 80179 w 80179"/>
                <a:gd name="connsiteY25" fmla="*/ 0 h 72495"/>
                <a:gd name="connsiteX26" fmla="*/ 80179 w 80179"/>
                <a:gd name="connsiteY26" fmla="*/ 72495 h 72495"/>
                <a:gd name="connsiteX27" fmla="*/ 67300 w 80179"/>
                <a:gd name="connsiteY27" fmla="*/ 72495 h 72495"/>
                <a:gd name="connsiteX28" fmla="*/ 67300 w 80179"/>
                <a:gd name="connsiteY28" fmla="*/ 0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0179" h="72495">
                  <a:moveTo>
                    <a:pt x="0" y="0"/>
                  </a:moveTo>
                  <a:lnTo>
                    <a:pt x="12879" y="0"/>
                  </a:lnTo>
                  <a:lnTo>
                    <a:pt x="12879" y="21747"/>
                  </a:lnTo>
                  <a:lnTo>
                    <a:pt x="24796" y="21747"/>
                  </a:lnTo>
                  <a:cubicBezTo>
                    <a:pt x="30376" y="21747"/>
                    <a:pt x="34989" y="22449"/>
                    <a:pt x="38645" y="23843"/>
                  </a:cubicBezTo>
                  <a:cubicBezTo>
                    <a:pt x="42286" y="25240"/>
                    <a:pt x="45213" y="27095"/>
                    <a:pt x="47414" y="29401"/>
                  </a:cubicBezTo>
                  <a:cubicBezTo>
                    <a:pt x="49618" y="31710"/>
                    <a:pt x="51176" y="34373"/>
                    <a:pt x="52090" y="37375"/>
                  </a:cubicBezTo>
                  <a:cubicBezTo>
                    <a:pt x="52996" y="40386"/>
                    <a:pt x="53458" y="43496"/>
                    <a:pt x="53458" y="46719"/>
                  </a:cubicBezTo>
                  <a:cubicBezTo>
                    <a:pt x="53458" y="49945"/>
                    <a:pt x="52941" y="53083"/>
                    <a:pt x="51924" y="56145"/>
                  </a:cubicBezTo>
                  <a:cubicBezTo>
                    <a:pt x="50906" y="59205"/>
                    <a:pt x="49244" y="61945"/>
                    <a:pt x="46930" y="64363"/>
                  </a:cubicBezTo>
                  <a:cubicBezTo>
                    <a:pt x="44624" y="66776"/>
                    <a:pt x="41539" y="68739"/>
                    <a:pt x="37676" y="70242"/>
                  </a:cubicBezTo>
                  <a:cubicBezTo>
                    <a:pt x="33813" y="71745"/>
                    <a:pt x="29033" y="72495"/>
                    <a:pt x="23349" y="72495"/>
                  </a:cubicBezTo>
                  <a:lnTo>
                    <a:pt x="0" y="72495"/>
                  </a:lnTo>
                  <a:lnTo>
                    <a:pt x="0" y="0"/>
                  </a:lnTo>
                  <a:close/>
                  <a:moveTo>
                    <a:pt x="12879" y="33832"/>
                  </a:moveTo>
                  <a:lnTo>
                    <a:pt x="12879" y="33832"/>
                  </a:lnTo>
                  <a:lnTo>
                    <a:pt x="12879" y="60412"/>
                  </a:lnTo>
                  <a:lnTo>
                    <a:pt x="22221" y="60412"/>
                  </a:lnTo>
                  <a:cubicBezTo>
                    <a:pt x="28659" y="60412"/>
                    <a:pt x="33192" y="59288"/>
                    <a:pt x="35822" y="57032"/>
                  </a:cubicBezTo>
                  <a:cubicBezTo>
                    <a:pt x="38456" y="54778"/>
                    <a:pt x="39766" y="51499"/>
                    <a:pt x="39766" y="47204"/>
                  </a:cubicBezTo>
                  <a:cubicBezTo>
                    <a:pt x="39766" y="42801"/>
                    <a:pt x="38424" y="39471"/>
                    <a:pt x="35744" y="37215"/>
                  </a:cubicBezTo>
                  <a:cubicBezTo>
                    <a:pt x="33055" y="34962"/>
                    <a:pt x="28604" y="33832"/>
                    <a:pt x="22380" y="33832"/>
                  </a:cubicBezTo>
                  <a:lnTo>
                    <a:pt x="12879" y="33832"/>
                  </a:lnTo>
                  <a:close/>
                  <a:moveTo>
                    <a:pt x="67300" y="0"/>
                  </a:moveTo>
                  <a:lnTo>
                    <a:pt x="67300" y="0"/>
                  </a:lnTo>
                  <a:lnTo>
                    <a:pt x="80179" y="0"/>
                  </a:lnTo>
                  <a:lnTo>
                    <a:pt x="80179" y="72495"/>
                  </a:lnTo>
                  <a:lnTo>
                    <a:pt x="67300" y="72495"/>
                  </a:lnTo>
                  <a:lnTo>
                    <a:pt x="67300" y="0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1" name="Полилиния 60">
              <a:extLst>
                <a:ext uri="{FF2B5EF4-FFF2-40B4-BE49-F238E27FC236}">
                  <a16:creationId xmlns:a16="http://schemas.microsoft.com/office/drawing/2014/main" id="{31074CBC-4DAD-FF3A-7E7A-8B80E0124878}"/>
                </a:ext>
              </a:extLst>
            </p:cNvPr>
            <p:cNvSpPr/>
            <p:nvPr/>
          </p:nvSpPr>
          <p:spPr>
            <a:xfrm>
              <a:off x="17434132" y="863681"/>
              <a:ext cx="66653" cy="75718"/>
            </a:xfrm>
            <a:custGeom>
              <a:avLst/>
              <a:gdLst>
                <a:gd name="connsiteX0" fmla="*/ 66654 w 66653"/>
                <a:gd name="connsiteY0" fmla="*/ 63636 h 75718"/>
                <a:gd name="connsiteX1" fmla="*/ 54578 w 66653"/>
                <a:gd name="connsiteY1" fmla="*/ 72657 h 75718"/>
                <a:gd name="connsiteX2" fmla="*/ 38797 w 66653"/>
                <a:gd name="connsiteY2" fmla="*/ 75719 h 75718"/>
                <a:gd name="connsiteX3" fmla="*/ 23024 w 66653"/>
                <a:gd name="connsiteY3" fmla="*/ 73061 h 75718"/>
                <a:gd name="connsiteX4" fmla="*/ 10779 w 66653"/>
                <a:gd name="connsiteY4" fmla="*/ 65409 h 75718"/>
                <a:gd name="connsiteX5" fmla="*/ 2813 w 66653"/>
                <a:gd name="connsiteY5" fmla="*/ 53406 h 75718"/>
                <a:gd name="connsiteX6" fmla="*/ 0 w 66653"/>
                <a:gd name="connsiteY6" fmla="*/ 37862 h 75718"/>
                <a:gd name="connsiteX7" fmla="*/ 2735 w 66653"/>
                <a:gd name="connsiteY7" fmla="*/ 23038 h 75718"/>
                <a:gd name="connsiteX8" fmla="*/ 10382 w 66653"/>
                <a:gd name="connsiteY8" fmla="*/ 11037 h 75718"/>
                <a:gd name="connsiteX9" fmla="*/ 21974 w 66653"/>
                <a:gd name="connsiteY9" fmla="*/ 2983 h 75718"/>
                <a:gd name="connsiteX10" fmla="*/ 36707 w 66653"/>
                <a:gd name="connsiteY10" fmla="*/ 0 h 75718"/>
                <a:gd name="connsiteX11" fmla="*/ 52727 w 66653"/>
                <a:gd name="connsiteY11" fmla="*/ 2175 h 75718"/>
                <a:gd name="connsiteX12" fmla="*/ 65207 w 66653"/>
                <a:gd name="connsiteY12" fmla="*/ 9506 h 75718"/>
                <a:gd name="connsiteX13" fmla="*/ 59246 w 66653"/>
                <a:gd name="connsiteY13" fmla="*/ 19657 h 75718"/>
                <a:gd name="connsiteX14" fmla="*/ 49346 w 66653"/>
                <a:gd name="connsiteY14" fmla="*/ 13774 h 75718"/>
                <a:gd name="connsiteX15" fmla="*/ 38479 w 66653"/>
                <a:gd name="connsiteY15" fmla="*/ 12083 h 75718"/>
                <a:gd name="connsiteX16" fmla="*/ 29137 w 66653"/>
                <a:gd name="connsiteY16" fmla="*/ 13938 h 75718"/>
                <a:gd name="connsiteX17" fmla="*/ 21171 w 66653"/>
                <a:gd name="connsiteY17" fmla="*/ 19172 h 75718"/>
                <a:gd name="connsiteX18" fmla="*/ 15692 w 66653"/>
                <a:gd name="connsiteY18" fmla="*/ 27309 h 75718"/>
                <a:gd name="connsiteX19" fmla="*/ 13682 w 66653"/>
                <a:gd name="connsiteY19" fmla="*/ 37862 h 75718"/>
                <a:gd name="connsiteX20" fmla="*/ 15773 w 66653"/>
                <a:gd name="connsiteY20" fmla="*/ 48574 h 75718"/>
                <a:gd name="connsiteX21" fmla="*/ 21409 w 66653"/>
                <a:gd name="connsiteY21" fmla="*/ 56711 h 75718"/>
                <a:gd name="connsiteX22" fmla="*/ 29702 w 66653"/>
                <a:gd name="connsiteY22" fmla="*/ 61865 h 75718"/>
                <a:gd name="connsiteX23" fmla="*/ 39767 w 66653"/>
                <a:gd name="connsiteY23" fmla="*/ 63636 h 75718"/>
                <a:gd name="connsiteX24" fmla="*/ 51596 w 66653"/>
                <a:gd name="connsiteY24" fmla="*/ 61059 h 75718"/>
                <a:gd name="connsiteX25" fmla="*/ 60534 w 66653"/>
                <a:gd name="connsiteY25" fmla="*/ 54293 h 75718"/>
                <a:gd name="connsiteX26" fmla="*/ 66654 w 66653"/>
                <a:gd name="connsiteY26" fmla="*/ 63636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6653" h="75718">
                  <a:moveTo>
                    <a:pt x="66654" y="63636"/>
                  </a:moveTo>
                  <a:cubicBezTo>
                    <a:pt x="63538" y="67614"/>
                    <a:pt x="59516" y="70621"/>
                    <a:pt x="54578" y="72657"/>
                  </a:cubicBezTo>
                  <a:cubicBezTo>
                    <a:pt x="49641" y="74696"/>
                    <a:pt x="44377" y="75719"/>
                    <a:pt x="38797" y="75719"/>
                  </a:cubicBezTo>
                  <a:cubicBezTo>
                    <a:pt x="33000" y="75719"/>
                    <a:pt x="27746" y="74832"/>
                    <a:pt x="23024" y="73061"/>
                  </a:cubicBezTo>
                  <a:cubicBezTo>
                    <a:pt x="18293" y="71288"/>
                    <a:pt x="14215" y="68739"/>
                    <a:pt x="10779" y="65409"/>
                  </a:cubicBezTo>
                  <a:cubicBezTo>
                    <a:pt x="7345" y="62079"/>
                    <a:pt x="4689" y="58080"/>
                    <a:pt x="2813" y="53406"/>
                  </a:cubicBezTo>
                  <a:cubicBezTo>
                    <a:pt x="937" y="48735"/>
                    <a:pt x="0" y="43554"/>
                    <a:pt x="0" y="37862"/>
                  </a:cubicBezTo>
                  <a:cubicBezTo>
                    <a:pt x="0" y="32599"/>
                    <a:pt x="905" y="27660"/>
                    <a:pt x="2735" y="23038"/>
                  </a:cubicBezTo>
                  <a:cubicBezTo>
                    <a:pt x="4555" y="18424"/>
                    <a:pt x="7108" y="14418"/>
                    <a:pt x="10382" y="11037"/>
                  </a:cubicBezTo>
                  <a:cubicBezTo>
                    <a:pt x="13650" y="7652"/>
                    <a:pt x="17522" y="4971"/>
                    <a:pt x="21974" y="2983"/>
                  </a:cubicBezTo>
                  <a:cubicBezTo>
                    <a:pt x="26426" y="995"/>
                    <a:pt x="31339" y="0"/>
                    <a:pt x="36707" y="0"/>
                  </a:cubicBezTo>
                  <a:cubicBezTo>
                    <a:pt x="42501" y="0"/>
                    <a:pt x="47837" y="727"/>
                    <a:pt x="52727" y="2175"/>
                  </a:cubicBezTo>
                  <a:cubicBezTo>
                    <a:pt x="57608" y="3628"/>
                    <a:pt x="61766" y="6071"/>
                    <a:pt x="65207" y="9506"/>
                  </a:cubicBezTo>
                  <a:lnTo>
                    <a:pt x="59246" y="19657"/>
                  </a:lnTo>
                  <a:cubicBezTo>
                    <a:pt x="56128" y="16865"/>
                    <a:pt x="52828" y="14903"/>
                    <a:pt x="49346" y="13774"/>
                  </a:cubicBezTo>
                  <a:cubicBezTo>
                    <a:pt x="45857" y="12649"/>
                    <a:pt x="42231" y="12083"/>
                    <a:pt x="38479" y="12083"/>
                  </a:cubicBezTo>
                  <a:cubicBezTo>
                    <a:pt x="35259" y="12083"/>
                    <a:pt x="32142" y="12704"/>
                    <a:pt x="29137" y="13938"/>
                  </a:cubicBezTo>
                  <a:cubicBezTo>
                    <a:pt x="26133" y="15173"/>
                    <a:pt x="23477" y="16916"/>
                    <a:pt x="21171" y="19172"/>
                  </a:cubicBezTo>
                  <a:cubicBezTo>
                    <a:pt x="18856" y="21426"/>
                    <a:pt x="17038" y="24144"/>
                    <a:pt x="15692" y="27309"/>
                  </a:cubicBezTo>
                  <a:cubicBezTo>
                    <a:pt x="14349" y="30480"/>
                    <a:pt x="13682" y="33996"/>
                    <a:pt x="13682" y="37862"/>
                  </a:cubicBezTo>
                  <a:cubicBezTo>
                    <a:pt x="13682" y="41836"/>
                    <a:pt x="14382" y="45408"/>
                    <a:pt x="15773" y="48574"/>
                  </a:cubicBezTo>
                  <a:cubicBezTo>
                    <a:pt x="17172" y="51744"/>
                    <a:pt x="19048" y="54455"/>
                    <a:pt x="21409" y="56711"/>
                  </a:cubicBezTo>
                  <a:cubicBezTo>
                    <a:pt x="23772" y="58967"/>
                    <a:pt x="26537" y="60685"/>
                    <a:pt x="29702" y="61865"/>
                  </a:cubicBezTo>
                  <a:cubicBezTo>
                    <a:pt x="32867" y="63047"/>
                    <a:pt x="36222" y="63636"/>
                    <a:pt x="39767" y="63636"/>
                  </a:cubicBezTo>
                  <a:cubicBezTo>
                    <a:pt x="44163" y="63636"/>
                    <a:pt x="48107" y="62777"/>
                    <a:pt x="51596" y="61059"/>
                  </a:cubicBezTo>
                  <a:cubicBezTo>
                    <a:pt x="55088" y="59343"/>
                    <a:pt x="58060" y="57089"/>
                    <a:pt x="60534" y="54293"/>
                  </a:cubicBezTo>
                  <a:lnTo>
                    <a:pt x="66654" y="63636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2" name="Полилиния 61">
              <a:extLst>
                <a:ext uri="{FF2B5EF4-FFF2-40B4-BE49-F238E27FC236}">
                  <a16:creationId xmlns:a16="http://schemas.microsoft.com/office/drawing/2014/main" id="{14AE8F3E-E0C2-28F4-4AF9-51C8E70B6F49}"/>
                </a:ext>
              </a:extLst>
            </p:cNvPr>
            <p:cNvSpPr/>
            <p:nvPr/>
          </p:nvSpPr>
          <p:spPr>
            <a:xfrm>
              <a:off x="17507386" y="865293"/>
              <a:ext cx="66010" cy="72495"/>
            </a:xfrm>
            <a:custGeom>
              <a:avLst/>
              <a:gdLst>
                <a:gd name="connsiteX0" fmla="*/ 0 w 66010"/>
                <a:gd name="connsiteY0" fmla="*/ 0 h 72495"/>
                <a:gd name="connsiteX1" fmla="*/ 66010 w 66010"/>
                <a:gd name="connsiteY1" fmla="*/ 0 h 72495"/>
                <a:gd name="connsiteX2" fmla="*/ 66010 w 66010"/>
                <a:gd name="connsiteY2" fmla="*/ 12889 h 72495"/>
                <a:gd name="connsiteX3" fmla="*/ 39441 w 66010"/>
                <a:gd name="connsiteY3" fmla="*/ 12889 h 72495"/>
                <a:gd name="connsiteX4" fmla="*/ 39441 w 66010"/>
                <a:gd name="connsiteY4" fmla="*/ 72495 h 72495"/>
                <a:gd name="connsiteX5" fmla="*/ 26562 w 66010"/>
                <a:gd name="connsiteY5" fmla="*/ 72495 h 72495"/>
                <a:gd name="connsiteX6" fmla="*/ 26562 w 66010"/>
                <a:gd name="connsiteY6" fmla="*/ 12889 h 72495"/>
                <a:gd name="connsiteX7" fmla="*/ 0 w 66010"/>
                <a:gd name="connsiteY7" fmla="*/ 12889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010" h="72495">
                  <a:moveTo>
                    <a:pt x="0" y="0"/>
                  </a:moveTo>
                  <a:lnTo>
                    <a:pt x="66010" y="0"/>
                  </a:lnTo>
                  <a:lnTo>
                    <a:pt x="66010" y="12889"/>
                  </a:lnTo>
                  <a:lnTo>
                    <a:pt x="39441" y="12889"/>
                  </a:lnTo>
                  <a:lnTo>
                    <a:pt x="39441" y="72495"/>
                  </a:lnTo>
                  <a:lnTo>
                    <a:pt x="26562" y="72495"/>
                  </a:lnTo>
                  <a:lnTo>
                    <a:pt x="26562" y="12889"/>
                  </a:lnTo>
                  <a:lnTo>
                    <a:pt x="0" y="12889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3" name="Полилиния 62">
              <a:extLst>
                <a:ext uri="{FF2B5EF4-FFF2-40B4-BE49-F238E27FC236}">
                  <a16:creationId xmlns:a16="http://schemas.microsoft.com/office/drawing/2014/main" id="{BE82F7A1-64DE-F653-CDD2-B2BD9237706B}"/>
                </a:ext>
              </a:extLst>
            </p:cNvPr>
            <p:cNvSpPr/>
            <p:nvPr/>
          </p:nvSpPr>
          <p:spPr>
            <a:xfrm>
              <a:off x="17587406" y="863681"/>
              <a:ext cx="71003" cy="106330"/>
            </a:xfrm>
            <a:custGeom>
              <a:avLst/>
              <a:gdLst>
                <a:gd name="connsiteX0" fmla="*/ 0 w 71003"/>
                <a:gd name="connsiteY0" fmla="*/ 1612 h 106330"/>
                <a:gd name="connsiteX1" fmla="*/ 12879 w 71003"/>
                <a:gd name="connsiteY1" fmla="*/ 1612 h 106330"/>
                <a:gd name="connsiteX2" fmla="*/ 12879 w 71003"/>
                <a:gd name="connsiteY2" fmla="*/ 10151 h 106330"/>
                <a:gd name="connsiteX3" fmla="*/ 23262 w 71003"/>
                <a:gd name="connsiteY3" fmla="*/ 2900 h 106330"/>
                <a:gd name="connsiteX4" fmla="*/ 37517 w 71003"/>
                <a:gd name="connsiteY4" fmla="*/ 0 h 106330"/>
                <a:gd name="connsiteX5" fmla="*/ 51446 w 71003"/>
                <a:gd name="connsiteY5" fmla="*/ 2741 h 106330"/>
                <a:gd name="connsiteX6" fmla="*/ 61988 w 71003"/>
                <a:gd name="connsiteY6" fmla="*/ 10315 h 106330"/>
                <a:gd name="connsiteX7" fmla="*/ 68666 w 71003"/>
                <a:gd name="connsiteY7" fmla="*/ 21911 h 106330"/>
                <a:gd name="connsiteX8" fmla="*/ 71004 w 71003"/>
                <a:gd name="connsiteY8" fmla="*/ 36733 h 106330"/>
                <a:gd name="connsiteX9" fmla="*/ 68348 w 71003"/>
                <a:gd name="connsiteY9" fmla="*/ 52116 h 106330"/>
                <a:gd name="connsiteX10" fmla="*/ 60700 w 71003"/>
                <a:gd name="connsiteY10" fmla="*/ 64522 h 106330"/>
                <a:gd name="connsiteX11" fmla="*/ 48783 w 71003"/>
                <a:gd name="connsiteY11" fmla="*/ 72740 h 106330"/>
                <a:gd name="connsiteX12" fmla="*/ 33328 w 71003"/>
                <a:gd name="connsiteY12" fmla="*/ 75719 h 106330"/>
                <a:gd name="connsiteX13" fmla="*/ 22140 w 71003"/>
                <a:gd name="connsiteY13" fmla="*/ 74509 h 106330"/>
                <a:gd name="connsiteX14" fmla="*/ 12879 w 71003"/>
                <a:gd name="connsiteY14" fmla="*/ 70724 h 106330"/>
                <a:gd name="connsiteX15" fmla="*/ 12879 w 71003"/>
                <a:gd name="connsiteY15" fmla="*/ 106330 h 106330"/>
                <a:gd name="connsiteX16" fmla="*/ 0 w 71003"/>
                <a:gd name="connsiteY16" fmla="*/ 106330 h 106330"/>
                <a:gd name="connsiteX17" fmla="*/ 0 w 71003"/>
                <a:gd name="connsiteY17" fmla="*/ 1612 h 106330"/>
                <a:gd name="connsiteX18" fmla="*/ 33813 w 71003"/>
                <a:gd name="connsiteY18" fmla="*/ 12083 h 106330"/>
                <a:gd name="connsiteX19" fmla="*/ 33813 w 71003"/>
                <a:gd name="connsiteY19" fmla="*/ 12083 h 106330"/>
                <a:gd name="connsiteX20" fmla="*/ 21815 w 71003"/>
                <a:gd name="connsiteY20" fmla="*/ 14984 h 106330"/>
                <a:gd name="connsiteX21" fmla="*/ 12879 w 71003"/>
                <a:gd name="connsiteY21" fmla="*/ 22070 h 106330"/>
                <a:gd name="connsiteX22" fmla="*/ 12879 w 71003"/>
                <a:gd name="connsiteY22" fmla="*/ 57999 h 106330"/>
                <a:gd name="connsiteX23" fmla="*/ 22380 w 71003"/>
                <a:gd name="connsiteY23" fmla="*/ 62430 h 106330"/>
                <a:gd name="connsiteX24" fmla="*/ 32197 w 71003"/>
                <a:gd name="connsiteY24" fmla="*/ 63636 h 106330"/>
                <a:gd name="connsiteX25" fmla="*/ 42670 w 71003"/>
                <a:gd name="connsiteY25" fmla="*/ 61622 h 106330"/>
                <a:gd name="connsiteX26" fmla="*/ 50555 w 71003"/>
                <a:gd name="connsiteY26" fmla="*/ 56145 h 106330"/>
                <a:gd name="connsiteX27" fmla="*/ 55549 w 71003"/>
                <a:gd name="connsiteY27" fmla="*/ 47848 h 106330"/>
                <a:gd name="connsiteX28" fmla="*/ 57321 w 71003"/>
                <a:gd name="connsiteY28" fmla="*/ 37218 h 106330"/>
                <a:gd name="connsiteX29" fmla="*/ 55787 w 71003"/>
                <a:gd name="connsiteY29" fmla="*/ 27145 h 106330"/>
                <a:gd name="connsiteX30" fmla="*/ 51199 w 71003"/>
                <a:gd name="connsiteY30" fmla="*/ 19172 h 106330"/>
                <a:gd name="connsiteX31" fmla="*/ 43798 w 71003"/>
                <a:gd name="connsiteY31" fmla="*/ 13938 h 106330"/>
                <a:gd name="connsiteX32" fmla="*/ 33813 w 71003"/>
                <a:gd name="connsiteY32" fmla="*/ 12083 h 106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1003" h="106330">
                  <a:moveTo>
                    <a:pt x="0" y="1612"/>
                  </a:moveTo>
                  <a:lnTo>
                    <a:pt x="12879" y="1612"/>
                  </a:lnTo>
                  <a:lnTo>
                    <a:pt x="12879" y="10151"/>
                  </a:lnTo>
                  <a:cubicBezTo>
                    <a:pt x="15351" y="7251"/>
                    <a:pt x="18810" y="4837"/>
                    <a:pt x="23262" y="2900"/>
                  </a:cubicBezTo>
                  <a:cubicBezTo>
                    <a:pt x="27723" y="967"/>
                    <a:pt x="32467" y="0"/>
                    <a:pt x="37517" y="0"/>
                  </a:cubicBezTo>
                  <a:cubicBezTo>
                    <a:pt x="42670" y="0"/>
                    <a:pt x="47311" y="914"/>
                    <a:pt x="51446" y="2741"/>
                  </a:cubicBezTo>
                  <a:cubicBezTo>
                    <a:pt x="55572" y="4565"/>
                    <a:pt x="59087" y="7091"/>
                    <a:pt x="61988" y="10315"/>
                  </a:cubicBezTo>
                  <a:cubicBezTo>
                    <a:pt x="64891" y="13536"/>
                    <a:pt x="67115" y="17401"/>
                    <a:pt x="68666" y="21911"/>
                  </a:cubicBezTo>
                  <a:cubicBezTo>
                    <a:pt x="70224" y="26423"/>
                    <a:pt x="71004" y="31362"/>
                    <a:pt x="71004" y="36733"/>
                  </a:cubicBezTo>
                  <a:cubicBezTo>
                    <a:pt x="71004" y="42210"/>
                    <a:pt x="70120" y="47340"/>
                    <a:pt x="68348" y="52116"/>
                  </a:cubicBezTo>
                  <a:cubicBezTo>
                    <a:pt x="66575" y="56898"/>
                    <a:pt x="64023" y="61033"/>
                    <a:pt x="60700" y="64522"/>
                  </a:cubicBezTo>
                  <a:cubicBezTo>
                    <a:pt x="57370" y="68016"/>
                    <a:pt x="53401" y="70752"/>
                    <a:pt x="48783" y="72740"/>
                  </a:cubicBezTo>
                  <a:cubicBezTo>
                    <a:pt x="44172" y="74724"/>
                    <a:pt x="39019" y="75719"/>
                    <a:pt x="33328" y="75719"/>
                  </a:cubicBezTo>
                  <a:cubicBezTo>
                    <a:pt x="29463" y="75719"/>
                    <a:pt x="25733" y="75317"/>
                    <a:pt x="22140" y="74509"/>
                  </a:cubicBezTo>
                  <a:cubicBezTo>
                    <a:pt x="18540" y="73705"/>
                    <a:pt x="15455" y="72445"/>
                    <a:pt x="12879" y="70724"/>
                  </a:cubicBezTo>
                  <a:lnTo>
                    <a:pt x="12879" y="106330"/>
                  </a:lnTo>
                  <a:lnTo>
                    <a:pt x="0" y="106330"/>
                  </a:lnTo>
                  <a:lnTo>
                    <a:pt x="0" y="1612"/>
                  </a:lnTo>
                  <a:close/>
                  <a:moveTo>
                    <a:pt x="33813" y="12083"/>
                  </a:moveTo>
                  <a:lnTo>
                    <a:pt x="33813" y="12083"/>
                  </a:lnTo>
                  <a:cubicBezTo>
                    <a:pt x="29518" y="12083"/>
                    <a:pt x="25519" y="13051"/>
                    <a:pt x="21815" y="14984"/>
                  </a:cubicBezTo>
                  <a:cubicBezTo>
                    <a:pt x="18111" y="16916"/>
                    <a:pt x="15136" y="19283"/>
                    <a:pt x="12879" y="22070"/>
                  </a:cubicBezTo>
                  <a:lnTo>
                    <a:pt x="12879" y="57999"/>
                  </a:lnTo>
                  <a:cubicBezTo>
                    <a:pt x="16099" y="60147"/>
                    <a:pt x="19262" y="61622"/>
                    <a:pt x="22380" y="62430"/>
                  </a:cubicBezTo>
                  <a:cubicBezTo>
                    <a:pt x="25496" y="63234"/>
                    <a:pt x="28763" y="63636"/>
                    <a:pt x="32197" y="63636"/>
                  </a:cubicBezTo>
                  <a:cubicBezTo>
                    <a:pt x="36070" y="63636"/>
                    <a:pt x="39552" y="62968"/>
                    <a:pt x="42670" y="61622"/>
                  </a:cubicBezTo>
                  <a:cubicBezTo>
                    <a:pt x="45778" y="60283"/>
                    <a:pt x="48409" y="58456"/>
                    <a:pt x="50555" y="56145"/>
                  </a:cubicBezTo>
                  <a:cubicBezTo>
                    <a:pt x="52701" y="53838"/>
                    <a:pt x="54363" y="51070"/>
                    <a:pt x="55549" y="47848"/>
                  </a:cubicBezTo>
                  <a:cubicBezTo>
                    <a:pt x="56724" y="44627"/>
                    <a:pt x="57321" y="41083"/>
                    <a:pt x="57321" y="37218"/>
                  </a:cubicBezTo>
                  <a:cubicBezTo>
                    <a:pt x="57321" y="33567"/>
                    <a:pt x="56805" y="30210"/>
                    <a:pt x="55787" y="27145"/>
                  </a:cubicBezTo>
                  <a:cubicBezTo>
                    <a:pt x="54769" y="24088"/>
                    <a:pt x="53234" y="21426"/>
                    <a:pt x="51199" y="19172"/>
                  </a:cubicBezTo>
                  <a:cubicBezTo>
                    <a:pt x="49164" y="16916"/>
                    <a:pt x="46692" y="15173"/>
                    <a:pt x="43798" y="13938"/>
                  </a:cubicBezTo>
                  <a:cubicBezTo>
                    <a:pt x="40895" y="12704"/>
                    <a:pt x="37565" y="12083"/>
                    <a:pt x="33813" y="12083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4" name="Полилиния 63">
              <a:extLst>
                <a:ext uri="{FF2B5EF4-FFF2-40B4-BE49-F238E27FC236}">
                  <a16:creationId xmlns:a16="http://schemas.microsoft.com/office/drawing/2014/main" id="{81D94757-B158-5565-E8C9-3247C5324896}"/>
                </a:ext>
              </a:extLst>
            </p:cNvPr>
            <p:cNvSpPr/>
            <p:nvPr/>
          </p:nvSpPr>
          <p:spPr>
            <a:xfrm>
              <a:off x="17676917" y="865293"/>
              <a:ext cx="80179" cy="72495"/>
            </a:xfrm>
            <a:custGeom>
              <a:avLst/>
              <a:gdLst>
                <a:gd name="connsiteX0" fmla="*/ 0 w 80179"/>
                <a:gd name="connsiteY0" fmla="*/ 0 h 72495"/>
                <a:gd name="connsiteX1" fmla="*/ 12879 w 80179"/>
                <a:gd name="connsiteY1" fmla="*/ 0 h 72495"/>
                <a:gd name="connsiteX2" fmla="*/ 12879 w 80179"/>
                <a:gd name="connsiteY2" fmla="*/ 21747 h 72495"/>
                <a:gd name="connsiteX3" fmla="*/ 24796 w 80179"/>
                <a:gd name="connsiteY3" fmla="*/ 21747 h 72495"/>
                <a:gd name="connsiteX4" fmla="*/ 38647 w 80179"/>
                <a:gd name="connsiteY4" fmla="*/ 23843 h 72495"/>
                <a:gd name="connsiteX5" fmla="*/ 47417 w 80179"/>
                <a:gd name="connsiteY5" fmla="*/ 29401 h 72495"/>
                <a:gd name="connsiteX6" fmla="*/ 52090 w 80179"/>
                <a:gd name="connsiteY6" fmla="*/ 37375 h 72495"/>
                <a:gd name="connsiteX7" fmla="*/ 53458 w 80179"/>
                <a:gd name="connsiteY7" fmla="*/ 46719 h 72495"/>
                <a:gd name="connsiteX8" fmla="*/ 51924 w 80179"/>
                <a:gd name="connsiteY8" fmla="*/ 56145 h 72495"/>
                <a:gd name="connsiteX9" fmla="*/ 46930 w 80179"/>
                <a:gd name="connsiteY9" fmla="*/ 64363 h 72495"/>
                <a:gd name="connsiteX10" fmla="*/ 37676 w 80179"/>
                <a:gd name="connsiteY10" fmla="*/ 70242 h 72495"/>
                <a:gd name="connsiteX11" fmla="*/ 23349 w 80179"/>
                <a:gd name="connsiteY11" fmla="*/ 72495 h 72495"/>
                <a:gd name="connsiteX12" fmla="*/ 0 w 80179"/>
                <a:gd name="connsiteY12" fmla="*/ 72495 h 72495"/>
                <a:gd name="connsiteX13" fmla="*/ 0 w 80179"/>
                <a:gd name="connsiteY13" fmla="*/ 0 h 72495"/>
                <a:gd name="connsiteX14" fmla="*/ 12879 w 80179"/>
                <a:gd name="connsiteY14" fmla="*/ 33832 h 72495"/>
                <a:gd name="connsiteX15" fmla="*/ 12879 w 80179"/>
                <a:gd name="connsiteY15" fmla="*/ 33832 h 72495"/>
                <a:gd name="connsiteX16" fmla="*/ 12879 w 80179"/>
                <a:gd name="connsiteY16" fmla="*/ 60412 h 72495"/>
                <a:gd name="connsiteX17" fmla="*/ 22221 w 80179"/>
                <a:gd name="connsiteY17" fmla="*/ 60412 h 72495"/>
                <a:gd name="connsiteX18" fmla="*/ 35825 w 80179"/>
                <a:gd name="connsiteY18" fmla="*/ 57032 h 72495"/>
                <a:gd name="connsiteX19" fmla="*/ 39767 w 80179"/>
                <a:gd name="connsiteY19" fmla="*/ 47204 h 72495"/>
                <a:gd name="connsiteX20" fmla="*/ 35744 w 80179"/>
                <a:gd name="connsiteY20" fmla="*/ 37215 h 72495"/>
                <a:gd name="connsiteX21" fmla="*/ 22380 w 80179"/>
                <a:gd name="connsiteY21" fmla="*/ 33832 h 72495"/>
                <a:gd name="connsiteX22" fmla="*/ 12879 w 80179"/>
                <a:gd name="connsiteY22" fmla="*/ 33832 h 72495"/>
                <a:gd name="connsiteX23" fmla="*/ 67300 w 80179"/>
                <a:gd name="connsiteY23" fmla="*/ 0 h 72495"/>
                <a:gd name="connsiteX24" fmla="*/ 67300 w 80179"/>
                <a:gd name="connsiteY24" fmla="*/ 0 h 72495"/>
                <a:gd name="connsiteX25" fmla="*/ 80180 w 80179"/>
                <a:gd name="connsiteY25" fmla="*/ 0 h 72495"/>
                <a:gd name="connsiteX26" fmla="*/ 80180 w 80179"/>
                <a:gd name="connsiteY26" fmla="*/ 72495 h 72495"/>
                <a:gd name="connsiteX27" fmla="*/ 67300 w 80179"/>
                <a:gd name="connsiteY27" fmla="*/ 72495 h 72495"/>
                <a:gd name="connsiteX28" fmla="*/ 67300 w 80179"/>
                <a:gd name="connsiteY28" fmla="*/ 0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0179" h="72495">
                  <a:moveTo>
                    <a:pt x="0" y="0"/>
                  </a:moveTo>
                  <a:lnTo>
                    <a:pt x="12879" y="0"/>
                  </a:lnTo>
                  <a:lnTo>
                    <a:pt x="12879" y="21747"/>
                  </a:lnTo>
                  <a:lnTo>
                    <a:pt x="24796" y="21747"/>
                  </a:lnTo>
                  <a:cubicBezTo>
                    <a:pt x="30379" y="21747"/>
                    <a:pt x="34990" y="22449"/>
                    <a:pt x="38647" y="23843"/>
                  </a:cubicBezTo>
                  <a:cubicBezTo>
                    <a:pt x="42289" y="25240"/>
                    <a:pt x="45213" y="27095"/>
                    <a:pt x="47417" y="29401"/>
                  </a:cubicBezTo>
                  <a:cubicBezTo>
                    <a:pt x="49618" y="31710"/>
                    <a:pt x="51176" y="34373"/>
                    <a:pt x="52090" y="37375"/>
                  </a:cubicBezTo>
                  <a:cubicBezTo>
                    <a:pt x="52997" y="40386"/>
                    <a:pt x="53458" y="43496"/>
                    <a:pt x="53458" y="46719"/>
                  </a:cubicBezTo>
                  <a:cubicBezTo>
                    <a:pt x="53458" y="49945"/>
                    <a:pt x="52941" y="53083"/>
                    <a:pt x="51924" y="56145"/>
                  </a:cubicBezTo>
                  <a:cubicBezTo>
                    <a:pt x="50906" y="59205"/>
                    <a:pt x="49244" y="61945"/>
                    <a:pt x="46930" y="64363"/>
                  </a:cubicBezTo>
                  <a:cubicBezTo>
                    <a:pt x="44624" y="66776"/>
                    <a:pt x="41541" y="68739"/>
                    <a:pt x="37676" y="70242"/>
                  </a:cubicBezTo>
                  <a:cubicBezTo>
                    <a:pt x="33813" y="71745"/>
                    <a:pt x="29036" y="72495"/>
                    <a:pt x="23349" y="72495"/>
                  </a:cubicBezTo>
                  <a:lnTo>
                    <a:pt x="0" y="72495"/>
                  </a:lnTo>
                  <a:lnTo>
                    <a:pt x="0" y="0"/>
                  </a:lnTo>
                  <a:close/>
                  <a:moveTo>
                    <a:pt x="12879" y="33832"/>
                  </a:moveTo>
                  <a:lnTo>
                    <a:pt x="12879" y="33832"/>
                  </a:lnTo>
                  <a:lnTo>
                    <a:pt x="12879" y="60412"/>
                  </a:lnTo>
                  <a:lnTo>
                    <a:pt x="22221" y="60412"/>
                  </a:lnTo>
                  <a:cubicBezTo>
                    <a:pt x="28662" y="60412"/>
                    <a:pt x="33192" y="59288"/>
                    <a:pt x="35825" y="57032"/>
                  </a:cubicBezTo>
                  <a:cubicBezTo>
                    <a:pt x="38456" y="54778"/>
                    <a:pt x="39767" y="51499"/>
                    <a:pt x="39767" y="47204"/>
                  </a:cubicBezTo>
                  <a:cubicBezTo>
                    <a:pt x="39767" y="42801"/>
                    <a:pt x="38424" y="39471"/>
                    <a:pt x="35744" y="37215"/>
                  </a:cubicBezTo>
                  <a:cubicBezTo>
                    <a:pt x="33058" y="34962"/>
                    <a:pt x="28606" y="33832"/>
                    <a:pt x="22380" y="33832"/>
                  </a:cubicBezTo>
                  <a:lnTo>
                    <a:pt x="12879" y="33832"/>
                  </a:lnTo>
                  <a:close/>
                  <a:moveTo>
                    <a:pt x="67300" y="0"/>
                  </a:moveTo>
                  <a:lnTo>
                    <a:pt x="67300" y="0"/>
                  </a:lnTo>
                  <a:lnTo>
                    <a:pt x="80180" y="0"/>
                  </a:lnTo>
                  <a:lnTo>
                    <a:pt x="80180" y="72495"/>
                  </a:lnTo>
                  <a:lnTo>
                    <a:pt x="67300" y="72495"/>
                  </a:lnTo>
                  <a:lnTo>
                    <a:pt x="67300" y="0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5" name="Полилиния 64">
              <a:extLst>
                <a:ext uri="{FF2B5EF4-FFF2-40B4-BE49-F238E27FC236}">
                  <a16:creationId xmlns:a16="http://schemas.microsoft.com/office/drawing/2014/main" id="{40FAD524-4360-32FE-9D50-CE70F2A95A91}"/>
                </a:ext>
              </a:extLst>
            </p:cNvPr>
            <p:cNvSpPr/>
            <p:nvPr/>
          </p:nvSpPr>
          <p:spPr>
            <a:xfrm>
              <a:off x="17772718" y="865293"/>
              <a:ext cx="73581" cy="72495"/>
            </a:xfrm>
            <a:custGeom>
              <a:avLst/>
              <a:gdLst>
                <a:gd name="connsiteX0" fmla="*/ 46048 w 73581"/>
                <a:gd name="connsiteY0" fmla="*/ 34962 h 72495"/>
                <a:gd name="connsiteX1" fmla="*/ 73582 w 73581"/>
                <a:gd name="connsiteY1" fmla="*/ 72495 h 72495"/>
                <a:gd name="connsiteX2" fmla="*/ 57808 w 73581"/>
                <a:gd name="connsiteY2" fmla="*/ 72495 h 72495"/>
                <a:gd name="connsiteX3" fmla="*/ 36550 w 73581"/>
                <a:gd name="connsiteY3" fmla="*/ 43175 h 72495"/>
                <a:gd name="connsiteX4" fmla="*/ 14979 w 73581"/>
                <a:gd name="connsiteY4" fmla="*/ 72495 h 72495"/>
                <a:gd name="connsiteX5" fmla="*/ 0 w 73581"/>
                <a:gd name="connsiteY5" fmla="*/ 72495 h 72495"/>
                <a:gd name="connsiteX6" fmla="*/ 27374 w 73581"/>
                <a:gd name="connsiteY6" fmla="*/ 35606 h 72495"/>
                <a:gd name="connsiteX7" fmla="*/ 1615 w 73581"/>
                <a:gd name="connsiteY7" fmla="*/ 0 h 72495"/>
                <a:gd name="connsiteX8" fmla="*/ 17389 w 73581"/>
                <a:gd name="connsiteY8" fmla="*/ 0 h 72495"/>
                <a:gd name="connsiteX9" fmla="*/ 37034 w 73581"/>
                <a:gd name="connsiteY9" fmla="*/ 27388 h 72495"/>
                <a:gd name="connsiteX10" fmla="*/ 56996 w 73581"/>
                <a:gd name="connsiteY10" fmla="*/ 0 h 72495"/>
                <a:gd name="connsiteX11" fmla="*/ 71976 w 73581"/>
                <a:gd name="connsiteY11" fmla="*/ 0 h 72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581" h="72495">
                  <a:moveTo>
                    <a:pt x="46048" y="34962"/>
                  </a:moveTo>
                  <a:lnTo>
                    <a:pt x="73582" y="72495"/>
                  </a:lnTo>
                  <a:lnTo>
                    <a:pt x="57808" y="72495"/>
                  </a:lnTo>
                  <a:lnTo>
                    <a:pt x="36550" y="43175"/>
                  </a:lnTo>
                  <a:lnTo>
                    <a:pt x="14979" y="72495"/>
                  </a:lnTo>
                  <a:lnTo>
                    <a:pt x="0" y="72495"/>
                  </a:lnTo>
                  <a:lnTo>
                    <a:pt x="27374" y="35606"/>
                  </a:lnTo>
                  <a:lnTo>
                    <a:pt x="1615" y="0"/>
                  </a:lnTo>
                  <a:lnTo>
                    <a:pt x="17389" y="0"/>
                  </a:lnTo>
                  <a:lnTo>
                    <a:pt x="37034" y="27388"/>
                  </a:lnTo>
                  <a:lnTo>
                    <a:pt x="56996" y="0"/>
                  </a:lnTo>
                  <a:lnTo>
                    <a:pt x="71976" y="0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6" name="Полилиния 65">
              <a:extLst>
                <a:ext uri="{FF2B5EF4-FFF2-40B4-BE49-F238E27FC236}">
                  <a16:creationId xmlns:a16="http://schemas.microsoft.com/office/drawing/2014/main" id="{F1F29BB5-B88B-7255-7317-A3E68185974F}"/>
                </a:ext>
              </a:extLst>
            </p:cNvPr>
            <p:cNvSpPr/>
            <p:nvPr/>
          </p:nvSpPr>
          <p:spPr>
            <a:xfrm>
              <a:off x="16636351" y="1015306"/>
              <a:ext cx="65209" cy="72497"/>
            </a:xfrm>
            <a:custGeom>
              <a:avLst/>
              <a:gdLst>
                <a:gd name="connsiteX0" fmla="*/ 52330 w 65209"/>
                <a:gd name="connsiteY0" fmla="*/ 12083 h 72497"/>
                <a:gd name="connsiteX1" fmla="*/ 12884 w 65209"/>
                <a:gd name="connsiteY1" fmla="*/ 12083 h 72497"/>
                <a:gd name="connsiteX2" fmla="*/ 12884 w 65209"/>
                <a:gd name="connsiteY2" fmla="*/ 72498 h 72497"/>
                <a:gd name="connsiteX3" fmla="*/ 0 w 65209"/>
                <a:gd name="connsiteY3" fmla="*/ 72498 h 72497"/>
                <a:gd name="connsiteX4" fmla="*/ 0 w 65209"/>
                <a:gd name="connsiteY4" fmla="*/ 0 h 72497"/>
                <a:gd name="connsiteX5" fmla="*/ 65209 w 65209"/>
                <a:gd name="connsiteY5" fmla="*/ 0 h 72497"/>
                <a:gd name="connsiteX6" fmla="*/ 65209 w 65209"/>
                <a:gd name="connsiteY6" fmla="*/ 72498 h 72497"/>
                <a:gd name="connsiteX7" fmla="*/ 52330 w 65209"/>
                <a:gd name="connsiteY7" fmla="*/ 72498 h 7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209" h="72497">
                  <a:moveTo>
                    <a:pt x="52330" y="12083"/>
                  </a:moveTo>
                  <a:lnTo>
                    <a:pt x="12884" y="12083"/>
                  </a:lnTo>
                  <a:lnTo>
                    <a:pt x="12884" y="72498"/>
                  </a:lnTo>
                  <a:lnTo>
                    <a:pt x="0" y="72498"/>
                  </a:lnTo>
                  <a:lnTo>
                    <a:pt x="0" y="0"/>
                  </a:lnTo>
                  <a:lnTo>
                    <a:pt x="65209" y="0"/>
                  </a:lnTo>
                  <a:lnTo>
                    <a:pt x="65209" y="72498"/>
                  </a:lnTo>
                  <a:lnTo>
                    <a:pt x="52330" y="72498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7" name="Полилиния 66">
              <a:extLst>
                <a:ext uri="{FF2B5EF4-FFF2-40B4-BE49-F238E27FC236}">
                  <a16:creationId xmlns:a16="http://schemas.microsoft.com/office/drawing/2014/main" id="{69AB35A4-D852-0CE1-5222-467082C0D3C7}"/>
                </a:ext>
              </a:extLst>
            </p:cNvPr>
            <p:cNvSpPr/>
            <p:nvPr/>
          </p:nvSpPr>
          <p:spPr>
            <a:xfrm>
              <a:off x="16718141" y="1015306"/>
              <a:ext cx="69231" cy="73465"/>
            </a:xfrm>
            <a:custGeom>
              <a:avLst/>
              <a:gdLst>
                <a:gd name="connsiteX0" fmla="*/ 56352 w 69231"/>
                <a:gd name="connsiteY0" fmla="*/ 12891 h 73465"/>
                <a:gd name="connsiteX1" fmla="*/ 30912 w 69231"/>
                <a:gd name="connsiteY1" fmla="*/ 12891 h 73465"/>
                <a:gd name="connsiteX2" fmla="*/ 30109 w 69231"/>
                <a:gd name="connsiteY2" fmla="*/ 25134 h 73465"/>
                <a:gd name="connsiteX3" fmla="*/ 26245 w 69231"/>
                <a:gd name="connsiteY3" fmla="*/ 50104 h 73465"/>
                <a:gd name="connsiteX4" fmla="*/ 19964 w 69231"/>
                <a:gd name="connsiteY4" fmla="*/ 64765 h 73465"/>
                <a:gd name="connsiteX5" fmla="*/ 11425 w 69231"/>
                <a:gd name="connsiteY5" fmla="*/ 71690 h 73465"/>
                <a:gd name="connsiteX6" fmla="*/ 962 w 69231"/>
                <a:gd name="connsiteY6" fmla="*/ 73465 h 73465"/>
                <a:gd name="connsiteX7" fmla="*/ 0 w 69231"/>
                <a:gd name="connsiteY7" fmla="*/ 60899 h 73465"/>
                <a:gd name="connsiteX8" fmla="*/ 4825 w 69231"/>
                <a:gd name="connsiteY8" fmla="*/ 59849 h 73465"/>
                <a:gd name="connsiteX9" fmla="*/ 10138 w 69231"/>
                <a:gd name="connsiteY9" fmla="*/ 54536 h 73465"/>
                <a:gd name="connsiteX10" fmla="*/ 14813 w 69231"/>
                <a:gd name="connsiteY10" fmla="*/ 42773 h 73465"/>
                <a:gd name="connsiteX11" fmla="*/ 17548 w 69231"/>
                <a:gd name="connsiteY11" fmla="*/ 22557 h 73465"/>
                <a:gd name="connsiteX12" fmla="*/ 18835 w 69231"/>
                <a:gd name="connsiteY12" fmla="*/ 0 h 73465"/>
                <a:gd name="connsiteX13" fmla="*/ 69232 w 69231"/>
                <a:gd name="connsiteY13" fmla="*/ 0 h 73465"/>
                <a:gd name="connsiteX14" fmla="*/ 69232 w 69231"/>
                <a:gd name="connsiteY14" fmla="*/ 72498 h 73465"/>
                <a:gd name="connsiteX15" fmla="*/ 56352 w 69231"/>
                <a:gd name="connsiteY15" fmla="*/ 72498 h 73465"/>
                <a:gd name="connsiteX16" fmla="*/ 56352 w 69231"/>
                <a:gd name="connsiteY16" fmla="*/ 12891 h 73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231" h="73465">
                  <a:moveTo>
                    <a:pt x="56352" y="12891"/>
                  </a:moveTo>
                  <a:lnTo>
                    <a:pt x="30912" y="12891"/>
                  </a:lnTo>
                  <a:lnTo>
                    <a:pt x="30109" y="25134"/>
                  </a:lnTo>
                  <a:cubicBezTo>
                    <a:pt x="29241" y="35444"/>
                    <a:pt x="27953" y="43768"/>
                    <a:pt x="26245" y="50104"/>
                  </a:cubicBezTo>
                  <a:cubicBezTo>
                    <a:pt x="24520" y="56445"/>
                    <a:pt x="22429" y="61329"/>
                    <a:pt x="19964" y="64765"/>
                  </a:cubicBezTo>
                  <a:cubicBezTo>
                    <a:pt x="17492" y="68203"/>
                    <a:pt x="14645" y="70514"/>
                    <a:pt x="11425" y="71690"/>
                  </a:cubicBezTo>
                  <a:cubicBezTo>
                    <a:pt x="8206" y="72872"/>
                    <a:pt x="4715" y="73465"/>
                    <a:pt x="962" y="73465"/>
                  </a:cubicBezTo>
                  <a:lnTo>
                    <a:pt x="0" y="60899"/>
                  </a:lnTo>
                  <a:cubicBezTo>
                    <a:pt x="1391" y="61008"/>
                    <a:pt x="2998" y="60657"/>
                    <a:pt x="4825" y="59849"/>
                  </a:cubicBezTo>
                  <a:cubicBezTo>
                    <a:pt x="6655" y="59045"/>
                    <a:pt x="8421" y="57272"/>
                    <a:pt x="10138" y="54536"/>
                  </a:cubicBezTo>
                  <a:cubicBezTo>
                    <a:pt x="11855" y="51795"/>
                    <a:pt x="13412" y="47876"/>
                    <a:pt x="14813" y="42773"/>
                  </a:cubicBezTo>
                  <a:cubicBezTo>
                    <a:pt x="16202" y="37675"/>
                    <a:pt x="17119" y="30932"/>
                    <a:pt x="17548" y="22557"/>
                  </a:cubicBezTo>
                  <a:lnTo>
                    <a:pt x="18835" y="0"/>
                  </a:lnTo>
                  <a:lnTo>
                    <a:pt x="69232" y="0"/>
                  </a:lnTo>
                  <a:lnTo>
                    <a:pt x="69232" y="72498"/>
                  </a:lnTo>
                  <a:lnTo>
                    <a:pt x="56352" y="72498"/>
                  </a:lnTo>
                  <a:lnTo>
                    <a:pt x="56352" y="12891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8" name="Полилиния 67">
              <a:extLst>
                <a:ext uri="{FF2B5EF4-FFF2-40B4-BE49-F238E27FC236}">
                  <a16:creationId xmlns:a16="http://schemas.microsoft.com/office/drawing/2014/main" id="{96BB5841-96C3-BD1E-4484-D579153213D9}"/>
                </a:ext>
              </a:extLst>
            </p:cNvPr>
            <p:cNvSpPr/>
            <p:nvPr/>
          </p:nvSpPr>
          <p:spPr>
            <a:xfrm>
              <a:off x="16805405" y="1013697"/>
              <a:ext cx="57480" cy="75236"/>
            </a:xfrm>
            <a:custGeom>
              <a:avLst/>
              <a:gdLst>
                <a:gd name="connsiteX0" fmla="*/ 5635 w 57480"/>
                <a:gd name="connsiteY0" fmla="*/ 6606 h 75236"/>
                <a:gd name="connsiteX1" fmla="*/ 16710 w 57480"/>
                <a:gd name="connsiteY1" fmla="*/ 1773 h 75236"/>
                <a:gd name="connsiteX2" fmla="*/ 29710 w 57480"/>
                <a:gd name="connsiteY2" fmla="*/ 0 h 75236"/>
                <a:gd name="connsiteX3" fmla="*/ 51294 w 57480"/>
                <a:gd name="connsiteY3" fmla="*/ 7735 h 75236"/>
                <a:gd name="connsiteX4" fmla="*/ 57481 w 57480"/>
                <a:gd name="connsiteY4" fmla="*/ 29644 h 75236"/>
                <a:gd name="connsiteX5" fmla="*/ 57481 w 57480"/>
                <a:gd name="connsiteY5" fmla="*/ 74107 h 75236"/>
                <a:gd name="connsiteX6" fmla="*/ 45404 w 57480"/>
                <a:gd name="connsiteY6" fmla="*/ 74107 h 75236"/>
                <a:gd name="connsiteX7" fmla="*/ 45404 w 57480"/>
                <a:gd name="connsiteY7" fmla="*/ 64765 h 75236"/>
                <a:gd name="connsiteX8" fmla="*/ 36707 w 57480"/>
                <a:gd name="connsiteY8" fmla="*/ 72094 h 75236"/>
                <a:gd name="connsiteX9" fmla="*/ 22221 w 57480"/>
                <a:gd name="connsiteY9" fmla="*/ 75236 h 75236"/>
                <a:gd name="connsiteX10" fmla="*/ 6120 w 57480"/>
                <a:gd name="connsiteY10" fmla="*/ 69355 h 75236"/>
                <a:gd name="connsiteX11" fmla="*/ 0 w 57480"/>
                <a:gd name="connsiteY11" fmla="*/ 52843 h 75236"/>
                <a:gd name="connsiteX12" fmla="*/ 2091 w 57480"/>
                <a:gd name="connsiteY12" fmla="*/ 43016 h 75236"/>
                <a:gd name="connsiteX13" fmla="*/ 7807 w 57480"/>
                <a:gd name="connsiteY13" fmla="*/ 35765 h 75236"/>
                <a:gd name="connsiteX14" fmla="*/ 16505 w 57480"/>
                <a:gd name="connsiteY14" fmla="*/ 31334 h 75236"/>
                <a:gd name="connsiteX15" fmla="*/ 27372 w 57480"/>
                <a:gd name="connsiteY15" fmla="*/ 29805 h 75236"/>
                <a:gd name="connsiteX16" fmla="*/ 36626 w 57480"/>
                <a:gd name="connsiteY16" fmla="*/ 30773 h 75236"/>
                <a:gd name="connsiteX17" fmla="*/ 45404 w 57480"/>
                <a:gd name="connsiteY17" fmla="*/ 34477 h 75236"/>
                <a:gd name="connsiteX18" fmla="*/ 44839 w 57480"/>
                <a:gd name="connsiteY18" fmla="*/ 25213 h 75236"/>
                <a:gd name="connsiteX19" fmla="*/ 42589 w 57480"/>
                <a:gd name="connsiteY19" fmla="*/ 17965 h 75236"/>
                <a:gd name="connsiteX20" fmla="*/ 37597 w 57480"/>
                <a:gd name="connsiteY20" fmla="*/ 13291 h 75236"/>
                <a:gd name="connsiteX21" fmla="*/ 28978 w 57480"/>
                <a:gd name="connsiteY21" fmla="*/ 11601 h 75236"/>
                <a:gd name="connsiteX22" fmla="*/ 17793 w 57480"/>
                <a:gd name="connsiteY22" fmla="*/ 13129 h 75236"/>
                <a:gd name="connsiteX23" fmla="*/ 9014 w 57480"/>
                <a:gd name="connsiteY23" fmla="*/ 16916 h 75236"/>
                <a:gd name="connsiteX24" fmla="*/ 5635 w 57480"/>
                <a:gd name="connsiteY24" fmla="*/ 6606 h 75236"/>
                <a:gd name="connsiteX25" fmla="*/ 26728 w 57480"/>
                <a:gd name="connsiteY25" fmla="*/ 63636 h 75236"/>
                <a:gd name="connsiteX26" fmla="*/ 26728 w 57480"/>
                <a:gd name="connsiteY26" fmla="*/ 63636 h 75236"/>
                <a:gd name="connsiteX27" fmla="*/ 38241 w 57480"/>
                <a:gd name="connsiteY27" fmla="*/ 60576 h 75236"/>
                <a:gd name="connsiteX28" fmla="*/ 45404 w 57480"/>
                <a:gd name="connsiteY28" fmla="*/ 54291 h 75236"/>
                <a:gd name="connsiteX29" fmla="*/ 45404 w 57480"/>
                <a:gd name="connsiteY29" fmla="*/ 45108 h 75236"/>
                <a:gd name="connsiteX30" fmla="*/ 29144 w 57480"/>
                <a:gd name="connsiteY30" fmla="*/ 40275 h 75236"/>
                <a:gd name="connsiteX31" fmla="*/ 23428 w 57480"/>
                <a:gd name="connsiteY31" fmla="*/ 41002 h 75236"/>
                <a:gd name="connsiteX32" fmla="*/ 18437 w 57480"/>
                <a:gd name="connsiteY32" fmla="*/ 43175 h 75236"/>
                <a:gd name="connsiteX33" fmla="*/ 14970 w 57480"/>
                <a:gd name="connsiteY33" fmla="*/ 46881 h 75236"/>
                <a:gd name="connsiteX34" fmla="*/ 13683 w 57480"/>
                <a:gd name="connsiteY34" fmla="*/ 52199 h 75236"/>
                <a:gd name="connsiteX35" fmla="*/ 17068 w 57480"/>
                <a:gd name="connsiteY35" fmla="*/ 60493 h 75236"/>
                <a:gd name="connsiteX36" fmla="*/ 26728 w 57480"/>
                <a:gd name="connsiteY36" fmla="*/ 63636 h 7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7480" h="75236">
                  <a:moveTo>
                    <a:pt x="5635" y="6606"/>
                  </a:moveTo>
                  <a:cubicBezTo>
                    <a:pt x="8848" y="4565"/>
                    <a:pt x="12538" y="2953"/>
                    <a:pt x="16710" y="1773"/>
                  </a:cubicBezTo>
                  <a:cubicBezTo>
                    <a:pt x="20885" y="591"/>
                    <a:pt x="25219" y="0"/>
                    <a:pt x="29710" y="0"/>
                  </a:cubicBezTo>
                  <a:cubicBezTo>
                    <a:pt x="39981" y="0"/>
                    <a:pt x="47177" y="2577"/>
                    <a:pt x="51294" y="7735"/>
                  </a:cubicBezTo>
                  <a:cubicBezTo>
                    <a:pt x="55420" y="12889"/>
                    <a:pt x="57481" y="20193"/>
                    <a:pt x="57481" y="29644"/>
                  </a:cubicBezTo>
                  <a:lnTo>
                    <a:pt x="57481" y="74107"/>
                  </a:lnTo>
                  <a:lnTo>
                    <a:pt x="45404" y="74107"/>
                  </a:lnTo>
                  <a:lnTo>
                    <a:pt x="45404" y="64765"/>
                  </a:lnTo>
                  <a:cubicBezTo>
                    <a:pt x="43256" y="67556"/>
                    <a:pt x="40355" y="69999"/>
                    <a:pt x="36707" y="72094"/>
                  </a:cubicBezTo>
                  <a:cubicBezTo>
                    <a:pt x="33056" y="74188"/>
                    <a:pt x="28230" y="75236"/>
                    <a:pt x="22221" y="75236"/>
                  </a:cubicBezTo>
                  <a:cubicBezTo>
                    <a:pt x="15566" y="75236"/>
                    <a:pt x="10200" y="73276"/>
                    <a:pt x="6120" y="69355"/>
                  </a:cubicBezTo>
                  <a:cubicBezTo>
                    <a:pt x="2035" y="65437"/>
                    <a:pt x="0" y="59932"/>
                    <a:pt x="0" y="52843"/>
                  </a:cubicBezTo>
                  <a:cubicBezTo>
                    <a:pt x="0" y="49192"/>
                    <a:pt x="700" y="45916"/>
                    <a:pt x="2091" y="43016"/>
                  </a:cubicBezTo>
                  <a:cubicBezTo>
                    <a:pt x="3490" y="40115"/>
                    <a:pt x="5389" y="37698"/>
                    <a:pt x="7807" y="35765"/>
                  </a:cubicBezTo>
                  <a:cubicBezTo>
                    <a:pt x="10223" y="33832"/>
                    <a:pt x="13127" y="32355"/>
                    <a:pt x="16505" y="31334"/>
                  </a:cubicBezTo>
                  <a:cubicBezTo>
                    <a:pt x="19883" y="30316"/>
                    <a:pt x="23509" y="29805"/>
                    <a:pt x="27372" y="29805"/>
                  </a:cubicBezTo>
                  <a:cubicBezTo>
                    <a:pt x="30162" y="29805"/>
                    <a:pt x="33247" y="30129"/>
                    <a:pt x="36626" y="30773"/>
                  </a:cubicBezTo>
                  <a:cubicBezTo>
                    <a:pt x="40014" y="31417"/>
                    <a:pt x="42931" y="32650"/>
                    <a:pt x="45404" y="34477"/>
                  </a:cubicBezTo>
                  <a:cubicBezTo>
                    <a:pt x="45404" y="31152"/>
                    <a:pt x="45213" y="28060"/>
                    <a:pt x="44839" y="25213"/>
                  </a:cubicBezTo>
                  <a:cubicBezTo>
                    <a:pt x="44466" y="22368"/>
                    <a:pt x="43711" y="19955"/>
                    <a:pt x="42589" y="17965"/>
                  </a:cubicBezTo>
                  <a:cubicBezTo>
                    <a:pt x="41461" y="15976"/>
                    <a:pt x="39790" y="14418"/>
                    <a:pt x="37597" y="13291"/>
                  </a:cubicBezTo>
                  <a:cubicBezTo>
                    <a:pt x="35394" y="12162"/>
                    <a:pt x="32525" y="11601"/>
                    <a:pt x="28978" y="11601"/>
                  </a:cubicBezTo>
                  <a:cubicBezTo>
                    <a:pt x="24471" y="11601"/>
                    <a:pt x="20742" y="12111"/>
                    <a:pt x="17793" y="13129"/>
                  </a:cubicBezTo>
                  <a:cubicBezTo>
                    <a:pt x="14834" y="14150"/>
                    <a:pt x="11917" y="15411"/>
                    <a:pt x="9014" y="16916"/>
                  </a:cubicBezTo>
                  <a:lnTo>
                    <a:pt x="5635" y="6606"/>
                  </a:lnTo>
                  <a:close/>
                  <a:moveTo>
                    <a:pt x="26728" y="63636"/>
                  </a:moveTo>
                  <a:lnTo>
                    <a:pt x="26728" y="63636"/>
                  </a:lnTo>
                  <a:cubicBezTo>
                    <a:pt x="31450" y="63636"/>
                    <a:pt x="35283" y="62617"/>
                    <a:pt x="38241" y="60576"/>
                  </a:cubicBezTo>
                  <a:cubicBezTo>
                    <a:pt x="41191" y="58535"/>
                    <a:pt x="43574" y="56443"/>
                    <a:pt x="45404" y="54291"/>
                  </a:cubicBezTo>
                  <a:lnTo>
                    <a:pt x="45404" y="45108"/>
                  </a:lnTo>
                  <a:cubicBezTo>
                    <a:pt x="40895" y="41887"/>
                    <a:pt x="35474" y="40275"/>
                    <a:pt x="29144" y="40275"/>
                  </a:cubicBezTo>
                  <a:cubicBezTo>
                    <a:pt x="27213" y="40275"/>
                    <a:pt x="25304" y="40517"/>
                    <a:pt x="23428" y="41002"/>
                  </a:cubicBezTo>
                  <a:cubicBezTo>
                    <a:pt x="21545" y="41485"/>
                    <a:pt x="19883" y="42207"/>
                    <a:pt x="18437" y="43175"/>
                  </a:cubicBezTo>
                  <a:cubicBezTo>
                    <a:pt x="16990" y="44140"/>
                    <a:pt x="15829" y="45378"/>
                    <a:pt x="14970" y="46881"/>
                  </a:cubicBezTo>
                  <a:cubicBezTo>
                    <a:pt x="14112" y="48384"/>
                    <a:pt x="13683" y="50160"/>
                    <a:pt x="13683" y="52199"/>
                  </a:cubicBezTo>
                  <a:cubicBezTo>
                    <a:pt x="13683" y="55637"/>
                    <a:pt x="14811" y="58401"/>
                    <a:pt x="17068" y="60493"/>
                  </a:cubicBezTo>
                  <a:cubicBezTo>
                    <a:pt x="19318" y="62590"/>
                    <a:pt x="22539" y="63636"/>
                    <a:pt x="26728" y="63636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9" name="Полилиния 68">
              <a:extLst>
                <a:ext uri="{FF2B5EF4-FFF2-40B4-BE49-F238E27FC236}">
                  <a16:creationId xmlns:a16="http://schemas.microsoft.com/office/drawing/2014/main" id="{2FAE3BFF-70AC-CDF5-BFEE-7F3918952E2D}"/>
                </a:ext>
              </a:extLst>
            </p:cNvPr>
            <p:cNvSpPr/>
            <p:nvPr/>
          </p:nvSpPr>
          <p:spPr>
            <a:xfrm>
              <a:off x="16875447" y="1015306"/>
              <a:ext cx="66012" cy="72497"/>
            </a:xfrm>
            <a:custGeom>
              <a:avLst/>
              <a:gdLst>
                <a:gd name="connsiteX0" fmla="*/ 0 w 66012"/>
                <a:gd name="connsiteY0" fmla="*/ 0 h 72497"/>
                <a:gd name="connsiteX1" fmla="*/ 66012 w 66012"/>
                <a:gd name="connsiteY1" fmla="*/ 0 h 72497"/>
                <a:gd name="connsiteX2" fmla="*/ 66012 w 66012"/>
                <a:gd name="connsiteY2" fmla="*/ 12891 h 72497"/>
                <a:gd name="connsiteX3" fmla="*/ 39441 w 66012"/>
                <a:gd name="connsiteY3" fmla="*/ 12891 h 72497"/>
                <a:gd name="connsiteX4" fmla="*/ 39441 w 66012"/>
                <a:gd name="connsiteY4" fmla="*/ 72498 h 72497"/>
                <a:gd name="connsiteX5" fmla="*/ 26562 w 66012"/>
                <a:gd name="connsiteY5" fmla="*/ 72498 h 72497"/>
                <a:gd name="connsiteX6" fmla="*/ 26562 w 66012"/>
                <a:gd name="connsiteY6" fmla="*/ 12891 h 72497"/>
                <a:gd name="connsiteX7" fmla="*/ 0 w 66012"/>
                <a:gd name="connsiteY7" fmla="*/ 12891 h 7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012" h="72497">
                  <a:moveTo>
                    <a:pt x="0" y="0"/>
                  </a:moveTo>
                  <a:lnTo>
                    <a:pt x="66012" y="0"/>
                  </a:lnTo>
                  <a:lnTo>
                    <a:pt x="66012" y="12891"/>
                  </a:lnTo>
                  <a:lnTo>
                    <a:pt x="39441" y="12891"/>
                  </a:lnTo>
                  <a:lnTo>
                    <a:pt x="39441" y="72498"/>
                  </a:lnTo>
                  <a:lnTo>
                    <a:pt x="26562" y="72498"/>
                  </a:lnTo>
                  <a:lnTo>
                    <a:pt x="26562" y="12891"/>
                  </a:lnTo>
                  <a:lnTo>
                    <a:pt x="0" y="12891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0" name="Полилиния 69">
              <a:extLst>
                <a:ext uri="{FF2B5EF4-FFF2-40B4-BE49-F238E27FC236}">
                  <a16:creationId xmlns:a16="http://schemas.microsoft.com/office/drawing/2014/main" id="{081EEA27-67FE-92AC-3224-742D386BDB0D}"/>
                </a:ext>
              </a:extLst>
            </p:cNvPr>
            <p:cNvSpPr/>
            <p:nvPr/>
          </p:nvSpPr>
          <p:spPr>
            <a:xfrm>
              <a:off x="16948216" y="1013697"/>
              <a:ext cx="71004" cy="75718"/>
            </a:xfrm>
            <a:custGeom>
              <a:avLst/>
              <a:gdLst>
                <a:gd name="connsiteX0" fmla="*/ 66013 w 71004"/>
                <a:gd name="connsiteY0" fmla="*/ 66212 h 75718"/>
                <a:gd name="connsiteX1" fmla="*/ 53371 w 71004"/>
                <a:gd name="connsiteY1" fmla="*/ 73384 h 75718"/>
                <a:gd name="connsiteX2" fmla="*/ 38798 w 71004"/>
                <a:gd name="connsiteY2" fmla="*/ 75719 h 75718"/>
                <a:gd name="connsiteX3" fmla="*/ 22777 w 71004"/>
                <a:gd name="connsiteY3" fmla="*/ 73061 h 75718"/>
                <a:gd name="connsiteX4" fmla="*/ 10542 w 71004"/>
                <a:gd name="connsiteY4" fmla="*/ 65409 h 75718"/>
                <a:gd name="connsiteX5" fmla="*/ 2735 w 71004"/>
                <a:gd name="connsiteY5" fmla="*/ 53404 h 75718"/>
                <a:gd name="connsiteX6" fmla="*/ 0 w 71004"/>
                <a:gd name="connsiteY6" fmla="*/ 37860 h 75718"/>
                <a:gd name="connsiteX7" fmla="*/ 2488 w 71004"/>
                <a:gd name="connsiteY7" fmla="*/ 23038 h 75718"/>
                <a:gd name="connsiteX8" fmla="*/ 9739 w 71004"/>
                <a:gd name="connsiteY8" fmla="*/ 11037 h 75718"/>
                <a:gd name="connsiteX9" fmla="*/ 21411 w 71004"/>
                <a:gd name="connsiteY9" fmla="*/ 2981 h 75718"/>
                <a:gd name="connsiteX10" fmla="*/ 37351 w 71004"/>
                <a:gd name="connsiteY10" fmla="*/ 0 h 75718"/>
                <a:gd name="connsiteX11" fmla="*/ 50468 w 71004"/>
                <a:gd name="connsiteY11" fmla="*/ 2418 h 75718"/>
                <a:gd name="connsiteX12" fmla="*/ 61178 w 71004"/>
                <a:gd name="connsiteY12" fmla="*/ 9183 h 75718"/>
                <a:gd name="connsiteX13" fmla="*/ 68341 w 71004"/>
                <a:gd name="connsiteY13" fmla="*/ 19655 h 75718"/>
                <a:gd name="connsiteX14" fmla="*/ 71004 w 71004"/>
                <a:gd name="connsiteY14" fmla="*/ 33186 h 75718"/>
                <a:gd name="connsiteX15" fmla="*/ 70194 w 71004"/>
                <a:gd name="connsiteY15" fmla="*/ 41887 h 75718"/>
                <a:gd name="connsiteX16" fmla="*/ 14486 w 71004"/>
                <a:gd name="connsiteY16" fmla="*/ 41887 h 75718"/>
                <a:gd name="connsiteX17" fmla="*/ 22215 w 71004"/>
                <a:gd name="connsiteY17" fmla="*/ 57916 h 75718"/>
                <a:gd name="connsiteX18" fmla="*/ 39767 w 71004"/>
                <a:gd name="connsiteY18" fmla="*/ 63636 h 75718"/>
                <a:gd name="connsiteX19" fmla="*/ 52646 w 71004"/>
                <a:gd name="connsiteY19" fmla="*/ 61458 h 75718"/>
                <a:gd name="connsiteX20" fmla="*/ 61981 w 71004"/>
                <a:gd name="connsiteY20" fmla="*/ 56066 h 75718"/>
                <a:gd name="connsiteX21" fmla="*/ 66013 w 71004"/>
                <a:gd name="connsiteY21" fmla="*/ 66212 h 75718"/>
                <a:gd name="connsiteX22" fmla="*/ 36707 w 71004"/>
                <a:gd name="connsiteY22" fmla="*/ 12083 h 75718"/>
                <a:gd name="connsiteX23" fmla="*/ 36707 w 71004"/>
                <a:gd name="connsiteY23" fmla="*/ 12083 h 75718"/>
                <a:gd name="connsiteX24" fmla="*/ 20767 w 71004"/>
                <a:gd name="connsiteY24" fmla="*/ 17560 h 75718"/>
                <a:gd name="connsiteX25" fmla="*/ 13683 w 71004"/>
                <a:gd name="connsiteY25" fmla="*/ 31417 h 75718"/>
                <a:gd name="connsiteX26" fmla="*/ 57640 w 71004"/>
                <a:gd name="connsiteY26" fmla="*/ 31417 h 75718"/>
                <a:gd name="connsiteX27" fmla="*/ 51677 w 71004"/>
                <a:gd name="connsiteY27" fmla="*/ 17237 h 75718"/>
                <a:gd name="connsiteX28" fmla="*/ 36707 w 71004"/>
                <a:gd name="connsiteY28" fmla="*/ 12083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1004" h="75718">
                  <a:moveTo>
                    <a:pt x="66013" y="66212"/>
                  </a:moveTo>
                  <a:cubicBezTo>
                    <a:pt x="62466" y="69434"/>
                    <a:pt x="58252" y="71828"/>
                    <a:pt x="53371" y="73384"/>
                  </a:cubicBezTo>
                  <a:cubicBezTo>
                    <a:pt x="48481" y="74938"/>
                    <a:pt x="43632" y="75719"/>
                    <a:pt x="38798" y="75719"/>
                  </a:cubicBezTo>
                  <a:cubicBezTo>
                    <a:pt x="32899" y="75719"/>
                    <a:pt x="27557" y="74832"/>
                    <a:pt x="22777" y="73061"/>
                  </a:cubicBezTo>
                  <a:cubicBezTo>
                    <a:pt x="18000" y="71288"/>
                    <a:pt x="13920" y="68739"/>
                    <a:pt x="10542" y="65409"/>
                  </a:cubicBezTo>
                  <a:cubicBezTo>
                    <a:pt x="7163" y="62079"/>
                    <a:pt x="4555" y="58078"/>
                    <a:pt x="2735" y="53404"/>
                  </a:cubicBezTo>
                  <a:cubicBezTo>
                    <a:pt x="907" y="48735"/>
                    <a:pt x="0" y="43551"/>
                    <a:pt x="0" y="37860"/>
                  </a:cubicBezTo>
                  <a:cubicBezTo>
                    <a:pt x="0" y="32599"/>
                    <a:pt x="826" y="27658"/>
                    <a:pt x="2488" y="23038"/>
                  </a:cubicBezTo>
                  <a:cubicBezTo>
                    <a:pt x="4159" y="18422"/>
                    <a:pt x="6568" y="14418"/>
                    <a:pt x="9739" y="11037"/>
                  </a:cubicBezTo>
                  <a:cubicBezTo>
                    <a:pt x="12902" y="7652"/>
                    <a:pt x="16791" y="4971"/>
                    <a:pt x="21411" y="2981"/>
                  </a:cubicBezTo>
                  <a:cubicBezTo>
                    <a:pt x="26022" y="993"/>
                    <a:pt x="31341" y="0"/>
                    <a:pt x="37351" y="0"/>
                  </a:cubicBezTo>
                  <a:cubicBezTo>
                    <a:pt x="41961" y="0"/>
                    <a:pt x="46341" y="806"/>
                    <a:pt x="50468" y="2418"/>
                  </a:cubicBezTo>
                  <a:cubicBezTo>
                    <a:pt x="54603" y="4027"/>
                    <a:pt x="58173" y="6283"/>
                    <a:pt x="61178" y="9183"/>
                  </a:cubicBezTo>
                  <a:cubicBezTo>
                    <a:pt x="64183" y="12083"/>
                    <a:pt x="66575" y="15575"/>
                    <a:pt x="68341" y="19655"/>
                  </a:cubicBezTo>
                  <a:cubicBezTo>
                    <a:pt x="70113" y="23737"/>
                    <a:pt x="71004" y="28247"/>
                    <a:pt x="71004" y="33186"/>
                  </a:cubicBezTo>
                  <a:cubicBezTo>
                    <a:pt x="71004" y="36516"/>
                    <a:pt x="70734" y="39416"/>
                    <a:pt x="70194" y="41887"/>
                  </a:cubicBezTo>
                  <a:lnTo>
                    <a:pt x="14486" y="41887"/>
                  </a:lnTo>
                  <a:cubicBezTo>
                    <a:pt x="15026" y="48763"/>
                    <a:pt x="17601" y="54104"/>
                    <a:pt x="22215" y="57916"/>
                  </a:cubicBezTo>
                  <a:cubicBezTo>
                    <a:pt x="26832" y="61728"/>
                    <a:pt x="32684" y="63636"/>
                    <a:pt x="39767" y="63636"/>
                  </a:cubicBezTo>
                  <a:cubicBezTo>
                    <a:pt x="44491" y="63636"/>
                    <a:pt x="48783" y="62911"/>
                    <a:pt x="52646" y="61458"/>
                  </a:cubicBezTo>
                  <a:cubicBezTo>
                    <a:pt x="56512" y="60010"/>
                    <a:pt x="59620" y="58214"/>
                    <a:pt x="61981" y="56066"/>
                  </a:cubicBezTo>
                  <a:lnTo>
                    <a:pt x="66013" y="66212"/>
                  </a:lnTo>
                  <a:close/>
                  <a:moveTo>
                    <a:pt x="36707" y="12083"/>
                  </a:moveTo>
                  <a:lnTo>
                    <a:pt x="36707" y="12083"/>
                  </a:lnTo>
                  <a:cubicBezTo>
                    <a:pt x="30051" y="12083"/>
                    <a:pt x="24735" y="13912"/>
                    <a:pt x="20767" y="17560"/>
                  </a:cubicBezTo>
                  <a:cubicBezTo>
                    <a:pt x="16791" y="21216"/>
                    <a:pt x="14430" y="25832"/>
                    <a:pt x="13683" y="31417"/>
                  </a:cubicBezTo>
                  <a:lnTo>
                    <a:pt x="57640" y="31417"/>
                  </a:lnTo>
                  <a:cubicBezTo>
                    <a:pt x="57315" y="25402"/>
                    <a:pt x="55325" y="20678"/>
                    <a:pt x="51677" y="17237"/>
                  </a:cubicBezTo>
                  <a:cubicBezTo>
                    <a:pt x="48029" y="13801"/>
                    <a:pt x="43034" y="12083"/>
                    <a:pt x="36707" y="12083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1" name="Полилиния 70">
              <a:extLst>
                <a:ext uri="{FF2B5EF4-FFF2-40B4-BE49-F238E27FC236}">
                  <a16:creationId xmlns:a16="http://schemas.microsoft.com/office/drawing/2014/main" id="{3C74547E-E347-E06D-AA85-6DD9D246F5EB}"/>
                </a:ext>
              </a:extLst>
            </p:cNvPr>
            <p:cNvSpPr/>
            <p:nvPr/>
          </p:nvSpPr>
          <p:spPr>
            <a:xfrm>
              <a:off x="17024214" y="1015306"/>
              <a:ext cx="104489" cy="72497"/>
            </a:xfrm>
            <a:custGeom>
              <a:avLst/>
              <a:gdLst>
                <a:gd name="connsiteX0" fmla="*/ 1288 w 104489"/>
                <a:gd name="connsiteY0" fmla="*/ 0 h 72497"/>
                <a:gd name="connsiteX1" fmla="*/ 17546 w 104489"/>
                <a:gd name="connsiteY1" fmla="*/ 0 h 72497"/>
                <a:gd name="connsiteX2" fmla="*/ 42342 w 104489"/>
                <a:gd name="connsiteY2" fmla="*/ 34962 h 72497"/>
                <a:gd name="connsiteX3" fmla="*/ 15774 w 104489"/>
                <a:gd name="connsiteY3" fmla="*/ 72498 h 72497"/>
                <a:gd name="connsiteX4" fmla="*/ 0 w 104489"/>
                <a:gd name="connsiteY4" fmla="*/ 72498 h 72497"/>
                <a:gd name="connsiteX5" fmla="*/ 27849 w 104489"/>
                <a:gd name="connsiteY5" fmla="*/ 34962 h 72497"/>
                <a:gd name="connsiteX6" fmla="*/ 1288 w 104489"/>
                <a:gd name="connsiteY6" fmla="*/ 0 h 72497"/>
                <a:gd name="connsiteX7" fmla="*/ 45561 w 104489"/>
                <a:gd name="connsiteY7" fmla="*/ 0 h 72497"/>
                <a:gd name="connsiteX8" fmla="*/ 45561 w 104489"/>
                <a:gd name="connsiteY8" fmla="*/ 0 h 72497"/>
                <a:gd name="connsiteX9" fmla="*/ 58443 w 104489"/>
                <a:gd name="connsiteY9" fmla="*/ 0 h 72497"/>
                <a:gd name="connsiteX10" fmla="*/ 58443 w 104489"/>
                <a:gd name="connsiteY10" fmla="*/ 72498 h 72497"/>
                <a:gd name="connsiteX11" fmla="*/ 45561 w 104489"/>
                <a:gd name="connsiteY11" fmla="*/ 72498 h 72497"/>
                <a:gd name="connsiteX12" fmla="*/ 45561 w 104489"/>
                <a:gd name="connsiteY12" fmla="*/ 0 h 72497"/>
                <a:gd name="connsiteX13" fmla="*/ 76155 w 104489"/>
                <a:gd name="connsiteY13" fmla="*/ 34962 h 72497"/>
                <a:gd name="connsiteX14" fmla="*/ 76155 w 104489"/>
                <a:gd name="connsiteY14" fmla="*/ 34962 h 72497"/>
                <a:gd name="connsiteX15" fmla="*/ 104489 w 104489"/>
                <a:gd name="connsiteY15" fmla="*/ 72498 h 72497"/>
                <a:gd name="connsiteX16" fmla="*/ 88550 w 104489"/>
                <a:gd name="connsiteY16" fmla="*/ 72498 h 72497"/>
                <a:gd name="connsiteX17" fmla="*/ 61663 w 104489"/>
                <a:gd name="connsiteY17" fmla="*/ 34962 h 72497"/>
                <a:gd name="connsiteX18" fmla="*/ 86618 w 104489"/>
                <a:gd name="connsiteY18" fmla="*/ 0 h 72497"/>
                <a:gd name="connsiteX19" fmla="*/ 102557 w 104489"/>
                <a:gd name="connsiteY19" fmla="*/ 0 h 72497"/>
                <a:gd name="connsiteX20" fmla="*/ 76155 w 104489"/>
                <a:gd name="connsiteY20" fmla="*/ 34962 h 7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04489" h="72497">
                  <a:moveTo>
                    <a:pt x="1288" y="0"/>
                  </a:moveTo>
                  <a:lnTo>
                    <a:pt x="17546" y="0"/>
                  </a:lnTo>
                  <a:lnTo>
                    <a:pt x="42342" y="34962"/>
                  </a:lnTo>
                  <a:lnTo>
                    <a:pt x="15774" y="72498"/>
                  </a:lnTo>
                  <a:lnTo>
                    <a:pt x="0" y="72498"/>
                  </a:lnTo>
                  <a:lnTo>
                    <a:pt x="27849" y="34962"/>
                  </a:lnTo>
                  <a:lnTo>
                    <a:pt x="1288" y="0"/>
                  </a:lnTo>
                  <a:close/>
                  <a:moveTo>
                    <a:pt x="45561" y="0"/>
                  </a:moveTo>
                  <a:lnTo>
                    <a:pt x="45561" y="0"/>
                  </a:lnTo>
                  <a:lnTo>
                    <a:pt x="58443" y="0"/>
                  </a:lnTo>
                  <a:lnTo>
                    <a:pt x="58443" y="72498"/>
                  </a:lnTo>
                  <a:lnTo>
                    <a:pt x="45561" y="72498"/>
                  </a:lnTo>
                  <a:lnTo>
                    <a:pt x="45561" y="0"/>
                  </a:lnTo>
                  <a:close/>
                  <a:moveTo>
                    <a:pt x="76155" y="34962"/>
                  </a:moveTo>
                  <a:lnTo>
                    <a:pt x="76155" y="34962"/>
                  </a:lnTo>
                  <a:lnTo>
                    <a:pt x="104489" y="72498"/>
                  </a:lnTo>
                  <a:lnTo>
                    <a:pt x="88550" y="72498"/>
                  </a:lnTo>
                  <a:lnTo>
                    <a:pt x="61663" y="34962"/>
                  </a:lnTo>
                  <a:lnTo>
                    <a:pt x="86618" y="0"/>
                  </a:lnTo>
                  <a:lnTo>
                    <a:pt x="102557" y="0"/>
                  </a:lnTo>
                  <a:lnTo>
                    <a:pt x="76155" y="34962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2" name="Полилиния 71">
              <a:extLst>
                <a:ext uri="{FF2B5EF4-FFF2-40B4-BE49-F238E27FC236}">
                  <a16:creationId xmlns:a16="http://schemas.microsoft.com/office/drawing/2014/main" id="{5B2DFBA0-EA8B-0F93-137F-6FD2DAB1C073}"/>
                </a:ext>
              </a:extLst>
            </p:cNvPr>
            <p:cNvSpPr/>
            <p:nvPr/>
          </p:nvSpPr>
          <p:spPr>
            <a:xfrm>
              <a:off x="17134022" y="1013697"/>
              <a:ext cx="71003" cy="75718"/>
            </a:xfrm>
            <a:custGeom>
              <a:avLst/>
              <a:gdLst>
                <a:gd name="connsiteX0" fmla="*/ 66013 w 71003"/>
                <a:gd name="connsiteY0" fmla="*/ 66212 h 75718"/>
                <a:gd name="connsiteX1" fmla="*/ 53371 w 71003"/>
                <a:gd name="connsiteY1" fmla="*/ 73384 h 75718"/>
                <a:gd name="connsiteX2" fmla="*/ 38798 w 71003"/>
                <a:gd name="connsiteY2" fmla="*/ 75719 h 75718"/>
                <a:gd name="connsiteX3" fmla="*/ 22777 w 71003"/>
                <a:gd name="connsiteY3" fmla="*/ 73061 h 75718"/>
                <a:gd name="connsiteX4" fmla="*/ 10542 w 71003"/>
                <a:gd name="connsiteY4" fmla="*/ 65409 h 75718"/>
                <a:gd name="connsiteX5" fmla="*/ 2735 w 71003"/>
                <a:gd name="connsiteY5" fmla="*/ 53404 h 75718"/>
                <a:gd name="connsiteX6" fmla="*/ 0 w 71003"/>
                <a:gd name="connsiteY6" fmla="*/ 37860 h 75718"/>
                <a:gd name="connsiteX7" fmla="*/ 2490 w 71003"/>
                <a:gd name="connsiteY7" fmla="*/ 23038 h 75718"/>
                <a:gd name="connsiteX8" fmla="*/ 9741 w 71003"/>
                <a:gd name="connsiteY8" fmla="*/ 11037 h 75718"/>
                <a:gd name="connsiteX9" fmla="*/ 21411 w 71003"/>
                <a:gd name="connsiteY9" fmla="*/ 2981 h 75718"/>
                <a:gd name="connsiteX10" fmla="*/ 37350 w 71003"/>
                <a:gd name="connsiteY10" fmla="*/ 0 h 75718"/>
                <a:gd name="connsiteX11" fmla="*/ 50470 w 71003"/>
                <a:gd name="connsiteY11" fmla="*/ 2418 h 75718"/>
                <a:gd name="connsiteX12" fmla="*/ 61178 w 71003"/>
                <a:gd name="connsiteY12" fmla="*/ 9183 h 75718"/>
                <a:gd name="connsiteX13" fmla="*/ 68341 w 71003"/>
                <a:gd name="connsiteY13" fmla="*/ 19655 h 75718"/>
                <a:gd name="connsiteX14" fmla="*/ 71004 w 71003"/>
                <a:gd name="connsiteY14" fmla="*/ 33186 h 75718"/>
                <a:gd name="connsiteX15" fmla="*/ 70194 w 71003"/>
                <a:gd name="connsiteY15" fmla="*/ 41887 h 75718"/>
                <a:gd name="connsiteX16" fmla="*/ 14486 w 71003"/>
                <a:gd name="connsiteY16" fmla="*/ 41887 h 75718"/>
                <a:gd name="connsiteX17" fmla="*/ 22214 w 71003"/>
                <a:gd name="connsiteY17" fmla="*/ 57916 h 75718"/>
                <a:gd name="connsiteX18" fmla="*/ 39769 w 71003"/>
                <a:gd name="connsiteY18" fmla="*/ 63636 h 75718"/>
                <a:gd name="connsiteX19" fmla="*/ 52648 w 71003"/>
                <a:gd name="connsiteY19" fmla="*/ 61458 h 75718"/>
                <a:gd name="connsiteX20" fmla="*/ 61981 w 71003"/>
                <a:gd name="connsiteY20" fmla="*/ 56066 h 75718"/>
                <a:gd name="connsiteX21" fmla="*/ 66013 w 71003"/>
                <a:gd name="connsiteY21" fmla="*/ 66212 h 75718"/>
                <a:gd name="connsiteX22" fmla="*/ 36707 w 71003"/>
                <a:gd name="connsiteY22" fmla="*/ 12083 h 75718"/>
                <a:gd name="connsiteX23" fmla="*/ 36707 w 71003"/>
                <a:gd name="connsiteY23" fmla="*/ 12083 h 75718"/>
                <a:gd name="connsiteX24" fmla="*/ 20767 w 71003"/>
                <a:gd name="connsiteY24" fmla="*/ 17560 h 75718"/>
                <a:gd name="connsiteX25" fmla="*/ 13683 w 71003"/>
                <a:gd name="connsiteY25" fmla="*/ 31417 h 75718"/>
                <a:gd name="connsiteX26" fmla="*/ 57640 w 71003"/>
                <a:gd name="connsiteY26" fmla="*/ 31417 h 75718"/>
                <a:gd name="connsiteX27" fmla="*/ 51677 w 71003"/>
                <a:gd name="connsiteY27" fmla="*/ 17237 h 75718"/>
                <a:gd name="connsiteX28" fmla="*/ 36707 w 71003"/>
                <a:gd name="connsiteY28" fmla="*/ 12083 h 7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1003" h="75718">
                  <a:moveTo>
                    <a:pt x="66013" y="66212"/>
                  </a:moveTo>
                  <a:cubicBezTo>
                    <a:pt x="62465" y="69434"/>
                    <a:pt x="58251" y="71828"/>
                    <a:pt x="53371" y="73384"/>
                  </a:cubicBezTo>
                  <a:cubicBezTo>
                    <a:pt x="48481" y="74938"/>
                    <a:pt x="43632" y="75719"/>
                    <a:pt x="38798" y="75719"/>
                  </a:cubicBezTo>
                  <a:cubicBezTo>
                    <a:pt x="32899" y="75719"/>
                    <a:pt x="27557" y="74832"/>
                    <a:pt x="22777" y="73061"/>
                  </a:cubicBezTo>
                  <a:cubicBezTo>
                    <a:pt x="18000" y="71288"/>
                    <a:pt x="13922" y="68739"/>
                    <a:pt x="10542" y="65409"/>
                  </a:cubicBezTo>
                  <a:cubicBezTo>
                    <a:pt x="7163" y="62079"/>
                    <a:pt x="4555" y="58078"/>
                    <a:pt x="2735" y="53404"/>
                  </a:cubicBezTo>
                  <a:cubicBezTo>
                    <a:pt x="907" y="48735"/>
                    <a:pt x="0" y="43551"/>
                    <a:pt x="0" y="37860"/>
                  </a:cubicBezTo>
                  <a:cubicBezTo>
                    <a:pt x="0" y="32599"/>
                    <a:pt x="828" y="27658"/>
                    <a:pt x="2490" y="23038"/>
                  </a:cubicBezTo>
                  <a:cubicBezTo>
                    <a:pt x="4159" y="18422"/>
                    <a:pt x="6568" y="14418"/>
                    <a:pt x="9741" y="11037"/>
                  </a:cubicBezTo>
                  <a:cubicBezTo>
                    <a:pt x="12905" y="7652"/>
                    <a:pt x="16791" y="4971"/>
                    <a:pt x="21411" y="2981"/>
                  </a:cubicBezTo>
                  <a:cubicBezTo>
                    <a:pt x="26022" y="993"/>
                    <a:pt x="31341" y="0"/>
                    <a:pt x="37350" y="0"/>
                  </a:cubicBezTo>
                  <a:cubicBezTo>
                    <a:pt x="41961" y="0"/>
                    <a:pt x="46344" y="806"/>
                    <a:pt x="50470" y="2418"/>
                  </a:cubicBezTo>
                  <a:cubicBezTo>
                    <a:pt x="54603" y="4027"/>
                    <a:pt x="58173" y="6283"/>
                    <a:pt x="61178" y="9183"/>
                  </a:cubicBezTo>
                  <a:cubicBezTo>
                    <a:pt x="64185" y="12083"/>
                    <a:pt x="66575" y="15575"/>
                    <a:pt x="68341" y="19655"/>
                  </a:cubicBezTo>
                  <a:cubicBezTo>
                    <a:pt x="70115" y="23737"/>
                    <a:pt x="71004" y="28247"/>
                    <a:pt x="71004" y="33186"/>
                  </a:cubicBezTo>
                  <a:cubicBezTo>
                    <a:pt x="71004" y="36516"/>
                    <a:pt x="70734" y="39416"/>
                    <a:pt x="70194" y="41887"/>
                  </a:cubicBezTo>
                  <a:lnTo>
                    <a:pt x="14486" y="41887"/>
                  </a:lnTo>
                  <a:cubicBezTo>
                    <a:pt x="15026" y="48763"/>
                    <a:pt x="17604" y="54104"/>
                    <a:pt x="22214" y="57916"/>
                  </a:cubicBezTo>
                  <a:cubicBezTo>
                    <a:pt x="26832" y="61728"/>
                    <a:pt x="32684" y="63636"/>
                    <a:pt x="39769" y="63636"/>
                  </a:cubicBezTo>
                  <a:cubicBezTo>
                    <a:pt x="44491" y="63636"/>
                    <a:pt x="48783" y="62911"/>
                    <a:pt x="52648" y="61458"/>
                  </a:cubicBezTo>
                  <a:cubicBezTo>
                    <a:pt x="56512" y="60010"/>
                    <a:pt x="59620" y="58214"/>
                    <a:pt x="61981" y="56066"/>
                  </a:cubicBezTo>
                  <a:lnTo>
                    <a:pt x="66013" y="66212"/>
                  </a:lnTo>
                  <a:close/>
                  <a:moveTo>
                    <a:pt x="36707" y="12083"/>
                  </a:moveTo>
                  <a:lnTo>
                    <a:pt x="36707" y="12083"/>
                  </a:lnTo>
                  <a:cubicBezTo>
                    <a:pt x="30054" y="12083"/>
                    <a:pt x="24734" y="13912"/>
                    <a:pt x="20767" y="17560"/>
                  </a:cubicBezTo>
                  <a:cubicBezTo>
                    <a:pt x="16791" y="21216"/>
                    <a:pt x="14430" y="25832"/>
                    <a:pt x="13683" y="31417"/>
                  </a:cubicBezTo>
                  <a:lnTo>
                    <a:pt x="57640" y="31417"/>
                  </a:lnTo>
                  <a:cubicBezTo>
                    <a:pt x="57315" y="25402"/>
                    <a:pt x="55328" y="20678"/>
                    <a:pt x="51677" y="17237"/>
                  </a:cubicBezTo>
                  <a:cubicBezTo>
                    <a:pt x="48029" y="13801"/>
                    <a:pt x="43037" y="12083"/>
                    <a:pt x="36707" y="12083"/>
                  </a:cubicBez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3" name="Полилиния 72">
              <a:extLst>
                <a:ext uri="{FF2B5EF4-FFF2-40B4-BE49-F238E27FC236}">
                  <a16:creationId xmlns:a16="http://schemas.microsoft.com/office/drawing/2014/main" id="{49600F31-F165-B8D0-7ECE-38F9D251B55D}"/>
                </a:ext>
              </a:extLst>
            </p:cNvPr>
            <p:cNvSpPr/>
            <p:nvPr/>
          </p:nvSpPr>
          <p:spPr>
            <a:xfrm>
              <a:off x="17222564" y="978257"/>
              <a:ext cx="67625" cy="109546"/>
            </a:xfrm>
            <a:custGeom>
              <a:avLst/>
              <a:gdLst>
                <a:gd name="connsiteX0" fmla="*/ 0 w 67625"/>
                <a:gd name="connsiteY0" fmla="*/ 109547 h 109546"/>
                <a:gd name="connsiteX1" fmla="*/ 0 w 67625"/>
                <a:gd name="connsiteY1" fmla="*/ 37049 h 109546"/>
                <a:gd name="connsiteX2" fmla="*/ 12880 w 67625"/>
                <a:gd name="connsiteY2" fmla="*/ 37049 h 109546"/>
                <a:gd name="connsiteX3" fmla="*/ 12880 w 67625"/>
                <a:gd name="connsiteY3" fmla="*/ 91019 h 109546"/>
                <a:gd name="connsiteX4" fmla="*/ 54746 w 67625"/>
                <a:gd name="connsiteY4" fmla="*/ 37049 h 109546"/>
                <a:gd name="connsiteX5" fmla="*/ 67626 w 67625"/>
                <a:gd name="connsiteY5" fmla="*/ 37049 h 109546"/>
                <a:gd name="connsiteX6" fmla="*/ 67626 w 67625"/>
                <a:gd name="connsiteY6" fmla="*/ 109547 h 109546"/>
                <a:gd name="connsiteX7" fmla="*/ 54746 w 67625"/>
                <a:gd name="connsiteY7" fmla="*/ 109547 h 109546"/>
                <a:gd name="connsiteX8" fmla="*/ 54746 w 67625"/>
                <a:gd name="connsiteY8" fmla="*/ 55577 h 109546"/>
                <a:gd name="connsiteX9" fmla="*/ 12880 w 67625"/>
                <a:gd name="connsiteY9" fmla="*/ 109547 h 109546"/>
                <a:gd name="connsiteX10" fmla="*/ 0 w 67625"/>
                <a:gd name="connsiteY10" fmla="*/ 109547 h 109546"/>
                <a:gd name="connsiteX11" fmla="*/ 22380 w 67625"/>
                <a:gd name="connsiteY11" fmla="*/ 0 h 109546"/>
                <a:gd name="connsiteX12" fmla="*/ 22380 w 67625"/>
                <a:gd name="connsiteY12" fmla="*/ 0 h 109546"/>
                <a:gd name="connsiteX13" fmla="*/ 34775 w 67625"/>
                <a:gd name="connsiteY13" fmla="*/ 12723 h 109546"/>
                <a:gd name="connsiteX14" fmla="*/ 46533 w 67625"/>
                <a:gd name="connsiteY14" fmla="*/ 0 h 109546"/>
                <a:gd name="connsiteX15" fmla="*/ 58612 w 67625"/>
                <a:gd name="connsiteY15" fmla="*/ 0 h 109546"/>
                <a:gd name="connsiteX16" fmla="*/ 56918 w 67625"/>
                <a:gd name="connsiteY16" fmla="*/ 8941 h 109546"/>
                <a:gd name="connsiteX17" fmla="*/ 52092 w 67625"/>
                <a:gd name="connsiteY17" fmla="*/ 16030 h 109546"/>
                <a:gd name="connsiteX18" fmla="*/ 44602 w 67625"/>
                <a:gd name="connsiteY18" fmla="*/ 20782 h 109546"/>
                <a:gd name="connsiteX19" fmla="*/ 34775 w 67625"/>
                <a:gd name="connsiteY19" fmla="*/ 22550 h 109546"/>
                <a:gd name="connsiteX20" fmla="*/ 24234 w 67625"/>
                <a:gd name="connsiteY20" fmla="*/ 20782 h 109546"/>
                <a:gd name="connsiteX21" fmla="*/ 16586 w 67625"/>
                <a:gd name="connsiteY21" fmla="*/ 16030 h 109546"/>
                <a:gd name="connsiteX22" fmla="*/ 11917 w 67625"/>
                <a:gd name="connsiteY22" fmla="*/ 8941 h 109546"/>
                <a:gd name="connsiteX23" fmla="*/ 10304 w 67625"/>
                <a:gd name="connsiteY23" fmla="*/ 0 h 109546"/>
                <a:gd name="connsiteX24" fmla="*/ 22380 w 67625"/>
                <a:gd name="connsiteY24" fmla="*/ 0 h 10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7625" h="109546">
                  <a:moveTo>
                    <a:pt x="0" y="109547"/>
                  </a:moveTo>
                  <a:lnTo>
                    <a:pt x="0" y="37049"/>
                  </a:lnTo>
                  <a:lnTo>
                    <a:pt x="12880" y="37049"/>
                  </a:lnTo>
                  <a:lnTo>
                    <a:pt x="12880" y="91019"/>
                  </a:lnTo>
                  <a:lnTo>
                    <a:pt x="54746" y="37049"/>
                  </a:lnTo>
                  <a:lnTo>
                    <a:pt x="67626" y="37049"/>
                  </a:lnTo>
                  <a:lnTo>
                    <a:pt x="67626" y="109547"/>
                  </a:lnTo>
                  <a:lnTo>
                    <a:pt x="54746" y="109547"/>
                  </a:lnTo>
                  <a:lnTo>
                    <a:pt x="54746" y="55577"/>
                  </a:lnTo>
                  <a:lnTo>
                    <a:pt x="12880" y="109547"/>
                  </a:lnTo>
                  <a:lnTo>
                    <a:pt x="0" y="109547"/>
                  </a:lnTo>
                  <a:close/>
                  <a:moveTo>
                    <a:pt x="22380" y="0"/>
                  </a:moveTo>
                  <a:lnTo>
                    <a:pt x="22380" y="0"/>
                  </a:lnTo>
                  <a:cubicBezTo>
                    <a:pt x="23024" y="8484"/>
                    <a:pt x="27160" y="12723"/>
                    <a:pt x="34775" y="12723"/>
                  </a:cubicBezTo>
                  <a:cubicBezTo>
                    <a:pt x="41971" y="12723"/>
                    <a:pt x="45889" y="8484"/>
                    <a:pt x="46533" y="0"/>
                  </a:cubicBezTo>
                  <a:lnTo>
                    <a:pt x="58612" y="0"/>
                  </a:lnTo>
                  <a:cubicBezTo>
                    <a:pt x="58612" y="3221"/>
                    <a:pt x="58046" y="6200"/>
                    <a:pt x="56918" y="8941"/>
                  </a:cubicBezTo>
                  <a:cubicBezTo>
                    <a:pt x="55789" y="11677"/>
                    <a:pt x="54183" y="14039"/>
                    <a:pt x="52092" y="16030"/>
                  </a:cubicBezTo>
                  <a:cubicBezTo>
                    <a:pt x="49992" y="18018"/>
                    <a:pt x="47495" y="19599"/>
                    <a:pt x="44602" y="20782"/>
                  </a:cubicBezTo>
                  <a:cubicBezTo>
                    <a:pt x="41701" y="21964"/>
                    <a:pt x="38424" y="22550"/>
                    <a:pt x="34775" y="22550"/>
                  </a:cubicBezTo>
                  <a:cubicBezTo>
                    <a:pt x="30808" y="22550"/>
                    <a:pt x="27294" y="21964"/>
                    <a:pt x="24234" y="20782"/>
                  </a:cubicBezTo>
                  <a:cubicBezTo>
                    <a:pt x="21173" y="19599"/>
                    <a:pt x="18621" y="18018"/>
                    <a:pt x="16586" y="16030"/>
                  </a:cubicBezTo>
                  <a:cubicBezTo>
                    <a:pt x="14541" y="14039"/>
                    <a:pt x="12993" y="11677"/>
                    <a:pt x="11917" y="8941"/>
                  </a:cubicBezTo>
                  <a:cubicBezTo>
                    <a:pt x="10844" y="6200"/>
                    <a:pt x="10304" y="3221"/>
                    <a:pt x="10304" y="0"/>
                  </a:cubicBezTo>
                  <a:lnTo>
                    <a:pt x="22380" y="0"/>
                  </a:lnTo>
                  <a:close/>
                </a:path>
              </a:pathLst>
            </a:custGeom>
            <a:solidFill>
              <a:srgbClr val="2A273F"/>
            </a:solidFill>
            <a:ln w="2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C54C695D-9C32-D37B-515D-44519B1E743B}"/>
              </a:ext>
            </a:extLst>
          </p:cNvPr>
          <p:cNvSpPr/>
          <p:nvPr/>
        </p:nvSpPr>
        <p:spPr>
          <a:xfrm>
            <a:off x="4566479" y="2509718"/>
            <a:ext cx="423011" cy="648534"/>
          </a:xfrm>
          <a:custGeom>
            <a:avLst/>
            <a:gdLst>
              <a:gd name="connsiteX0" fmla="*/ 0 w 5907024"/>
              <a:gd name="connsiteY0" fmla="*/ 365760 h 365760"/>
              <a:gd name="connsiteX1" fmla="*/ 5907024 w 5907024"/>
              <a:gd name="connsiteY1" fmla="*/ 0 h 365760"/>
              <a:gd name="connsiteX0" fmla="*/ 0 w 5907024"/>
              <a:gd name="connsiteY0" fmla="*/ 451820 h 451820"/>
              <a:gd name="connsiteX1" fmla="*/ 5907024 w 5907024"/>
              <a:gd name="connsiteY1" fmla="*/ 86060 h 451820"/>
              <a:gd name="connsiteX0" fmla="*/ 0 w 5907024"/>
              <a:gd name="connsiteY0" fmla="*/ 804373 h 804373"/>
              <a:gd name="connsiteX1" fmla="*/ 5907024 w 5907024"/>
              <a:gd name="connsiteY1" fmla="*/ 438613 h 804373"/>
              <a:gd name="connsiteX0" fmla="*/ 0 w 5858898"/>
              <a:gd name="connsiteY0" fmla="*/ 767476 h 767476"/>
              <a:gd name="connsiteX1" fmla="*/ 5858898 w 5858898"/>
              <a:gd name="connsiteY1" fmla="*/ 459467 h 767476"/>
              <a:gd name="connsiteX0" fmla="*/ 0 w 5945525"/>
              <a:gd name="connsiteY0" fmla="*/ 785751 h 785751"/>
              <a:gd name="connsiteX1" fmla="*/ 5945525 w 5945525"/>
              <a:gd name="connsiteY1" fmla="*/ 448867 h 785751"/>
              <a:gd name="connsiteX0" fmla="*/ 0 w 5945525"/>
              <a:gd name="connsiteY0" fmla="*/ 777338 h 777338"/>
              <a:gd name="connsiteX1" fmla="*/ 5945525 w 5945525"/>
              <a:gd name="connsiteY1" fmla="*/ 440454 h 777338"/>
              <a:gd name="connsiteX0" fmla="*/ 0 w 5079252"/>
              <a:gd name="connsiteY0" fmla="*/ 1311143 h 1311143"/>
              <a:gd name="connsiteX1" fmla="*/ 5079252 w 5079252"/>
              <a:gd name="connsiteY1" fmla="*/ 271615 h 1311143"/>
              <a:gd name="connsiteX0" fmla="*/ 0 w 5079252"/>
              <a:gd name="connsiteY0" fmla="*/ 1082594 h 1082594"/>
              <a:gd name="connsiteX1" fmla="*/ 5079252 w 5079252"/>
              <a:gd name="connsiteY1" fmla="*/ 43066 h 1082594"/>
              <a:gd name="connsiteX0" fmla="*/ 0 w 5079252"/>
              <a:gd name="connsiteY0" fmla="*/ 1164633 h 1164633"/>
              <a:gd name="connsiteX1" fmla="*/ 5079252 w 5079252"/>
              <a:gd name="connsiteY1" fmla="*/ 125105 h 1164633"/>
              <a:gd name="connsiteX0" fmla="*/ 0 w 5079252"/>
              <a:gd name="connsiteY0" fmla="*/ 1179108 h 1179108"/>
              <a:gd name="connsiteX1" fmla="*/ 5079252 w 5079252"/>
              <a:gd name="connsiteY1" fmla="*/ 139580 h 1179108"/>
              <a:gd name="connsiteX0" fmla="*/ 0 w 5079252"/>
              <a:gd name="connsiteY0" fmla="*/ 1204079 h 1204079"/>
              <a:gd name="connsiteX1" fmla="*/ 5079252 w 5079252"/>
              <a:gd name="connsiteY1" fmla="*/ 135675 h 1204079"/>
              <a:gd name="connsiteX0" fmla="*/ 0 w 5069626"/>
              <a:gd name="connsiteY0" fmla="*/ 1297151 h 1297151"/>
              <a:gd name="connsiteX1" fmla="*/ 5069626 w 5069626"/>
              <a:gd name="connsiteY1" fmla="*/ 122869 h 1297151"/>
              <a:gd name="connsiteX0" fmla="*/ 0 w 5107204"/>
              <a:gd name="connsiteY0" fmla="*/ 1187297 h 1187297"/>
              <a:gd name="connsiteX1" fmla="*/ 5107204 w 5107204"/>
              <a:gd name="connsiteY1" fmla="*/ 138275 h 1187297"/>
              <a:gd name="connsiteX0" fmla="*/ 0 w 5027111"/>
              <a:gd name="connsiteY0" fmla="*/ 1130204 h 1130204"/>
              <a:gd name="connsiteX1" fmla="*/ 5027111 w 5027111"/>
              <a:gd name="connsiteY1" fmla="*/ 147927 h 1130204"/>
              <a:gd name="connsiteX0" fmla="*/ 0 w 2485043"/>
              <a:gd name="connsiteY0" fmla="*/ 622666 h 622666"/>
              <a:gd name="connsiteX1" fmla="*/ 2485043 w 2485043"/>
              <a:gd name="connsiteY1" fmla="*/ 373580 h 622666"/>
              <a:gd name="connsiteX0" fmla="*/ 1373217 w 1527129"/>
              <a:gd name="connsiteY0" fmla="*/ 364314 h 917425"/>
              <a:gd name="connsiteX1" fmla="*/ 769513 w 1527129"/>
              <a:gd name="connsiteY1" fmla="*/ 917425 h 917425"/>
              <a:gd name="connsiteX0" fmla="*/ 1572213 w 1572213"/>
              <a:gd name="connsiteY0" fmla="*/ 0 h 553111"/>
              <a:gd name="connsiteX1" fmla="*/ 968509 w 1572213"/>
              <a:gd name="connsiteY1" fmla="*/ 553111 h 553111"/>
              <a:gd name="connsiteX0" fmla="*/ 603704 w 603704"/>
              <a:gd name="connsiteY0" fmla="*/ 0 h 553111"/>
              <a:gd name="connsiteX1" fmla="*/ 0 w 603704"/>
              <a:gd name="connsiteY1" fmla="*/ 553111 h 553111"/>
              <a:gd name="connsiteX0" fmla="*/ 644706 w 644706"/>
              <a:gd name="connsiteY0" fmla="*/ 0 h 613492"/>
              <a:gd name="connsiteX1" fmla="*/ 0 w 644706"/>
              <a:gd name="connsiteY1" fmla="*/ 613492 h 613492"/>
              <a:gd name="connsiteX0" fmla="*/ 672040 w 672040"/>
              <a:gd name="connsiteY0" fmla="*/ 0 h 527234"/>
              <a:gd name="connsiteX1" fmla="*/ 0 w 672040"/>
              <a:gd name="connsiteY1" fmla="*/ 527234 h 527234"/>
              <a:gd name="connsiteX0" fmla="*/ 672040 w 672040"/>
              <a:gd name="connsiteY0" fmla="*/ 0 h 527234"/>
              <a:gd name="connsiteX1" fmla="*/ 0 w 672040"/>
              <a:gd name="connsiteY1" fmla="*/ 527234 h 527234"/>
              <a:gd name="connsiteX0" fmla="*/ 562704 w 562704"/>
              <a:gd name="connsiteY0" fmla="*/ 0 h 544485"/>
              <a:gd name="connsiteX1" fmla="*/ 0 w 562704"/>
              <a:gd name="connsiteY1" fmla="*/ 544485 h 544485"/>
              <a:gd name="connsiteX0" fmla="*/ 562704 w 562704"/>
              <a:gd name="connsiteY0" fmla="*/ 0 h 544485"/>
              <a:gd name="connsiteX1" fmla="*/ 0 w 562704"/>
              <a:gd name="connsiteY1" fmla="*/ 544485 h 54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2704" h="544485">
                <a:moveTo>
                  <a:pt x="562704" y="0"/>
                </a:moveTo>
                <a:cubicBezTo>
                  <a:pt x="181690" y="114277"/>
                  <a:pt x="55420" y="240525"/>
                  <a:pt x="0" y="544485"/>
                </a:cubicBezTo>
              </a:path>
            </a:pathLst>
          </a:custGeom>
          <a:noFill/>
          <a:ln w="44450" cap="rnd">
            <a:solidFill>
              <a:srgbClr val="0095D6"/>
            </a:solidFill>
            <a:tailEnd type="triangle" w="med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0698876-3DD1-1734-1482-8072C2F101A3}"/>
              </a:ext>
            </a:extLst>
          </p:cNvPr>
          <p:cNvGrpSpPr/>
          <p:nvPr/>
        </p:nvGrpSpPr>
        <p:grpSpPr>
          <a:xfrm>
            <a:off x="2373861" y="1121150"/>
            <a:ext cx="2170154" cy="1167555"/>
            <a:chOff x="4341378" y="1302100"/>
            <a:chExt cx="3304367" cy="1777767"/>
          </a:xfrm>
          <a:solidFill>
            <a:srgbClr val="19093F"/>
          </a:solidFill>
        </p:grpSpPr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640E31BE-C9E9-19C1-F874-CEBBCEA6E02D}"/>
                </a:ext>
              </a:extLst>
            </p:cNvPr>
            <p:cNvGrpSpPr/>
            <p:nvPr/>
          </p:nvGrpSpPr>
          <p:grpSpPr>
            <a:xfrm>
              <a:off x="4496016" y="1302100"/>
              <a:ext cx="3149729" cy="1777767"/>
              <a:chOff x="4496016" y="1302100"/>
              <a:chExt cx="3149729" cy="1777767"/>
            </a:xfrm>
            <a:grpFill/>
          </p:grpSpPr>
          <p:sp>
            <p:nvSpPr>
              <p:cNvPr id="14" name="Полилиния 13">
                <a:extLst>
                  <a:ext uri="{FF2B5EF4-FFF2-40B4-BE49-F238E27FC236}">
                    <a16:creationId xmlns:a16="http://schemas.microsoft.com/office/drawing/2014/main" id="{7E0504FA-53F4-BCBA-7DDB-6178077F340A}"/>
                  </a:ext>
                </a:extLst>
              </p:cNvPr>
              <p:cNvSpPr/>
              <p:nvPr/>
            </p:nvSpPr>
            <p:spPr>
              <a:xfrm>
                <a:off x="4496016" y="1302100"/>
                <a:ext cx="3149729" cy="1777767"/>
              </a:xfrm>
              <a:custGeom>
                <a:avLst/>
                <a:gdLst/>
                <a:ahLst/>
                <a:cxnLst/>
                <a:rect l="l" t="t" r="r" b="b"/>
                <a:pathLst>
                  <a:path w="454914" h="288493">
                    <a:moveTo>
                      <a:pt x="267918" y="0"/>
                    </a:moveTo>
                    <a:cubicBezTo>
                      <a:pt x="287121" y="0"/>
                      <a:pt x="303733" y="7011"/>
                      <a:pt x="317753" y="21031"/>
                    </a:cubicBezTo>
                    <a:cubicBezTo>
                      <a:pt x="328117" y="31395"/>
                      <a:pt x="335127" y="44806"/>
                      <a:pt x="338785" y="61265"/>
                    </a:cubicBezTo>
                    <a:cubicBezTo>
                      <a:pt x="339090" y="63094"/>
                      <a:pt x="339699" y="64161"/>
                      <a:pt x="340613" y="64466"/>
                    </a:cubicBezTo>
                    <a:cubicBezTo>
                      <a:pt x="341528" y="64770"/>
                      <a:pt x="343967" y="65227"/>
                      <a:pt x="347929" y="65837"/>
                    </a:cubicBezTo>
                    <a:cubicBezTo>
                      <a:pt x="363779" y="67361"/>
                      <a:pt x="377723" y="74219"/>
                      <a:pt x="389762" y="86411"/>
                    </a:cubicBezTo>
                    <a:cubicBezTo>
                      <a:pt x="401802" y="98603"/>
                      <a:pt x="408737" y="112929"/>
                      <a:pt x="410565" y="129388"/>
                    </a:cubicBezTo>
                    <a:cubicBezTo>
                      <a:pt x="410870" y="132131"/>
                      <a:pt x="411251" y="134036"/>
                      <a:pt x="411708" y="135103"/>
                    </a:cubicBezTo>
                    <a:cubicBezTo>
                      <a:pt x="412165" y="136170"/>
                      <a:pt x="412699" y="136855"/>
                      <a:pt x="413309" y="137160"/>
                    </a:cubicBezTo>
                    <a:cubicBezTo>
                      <a:pt x="413918" y="137465"/>
                      <a:pt x="415137" y="137770"/>
                      <a:pt x="416966" y="138075"/>
                    </a:cubicBezTo>
                    <a:cubicBezTo>
                      <a:pt x="424586" y="139294"/>
                      <a:pt x="431825" y="143104"/>
                      <a:pt x="438683" y="149505"/>
                    </a:cubicBezTo>
                    <a:cubicBezTo>
                      <a:pt x="445541" y="155905"/>
                      <a:pt x="450189" y="163221"/>
                      <a:pt x="452628" y="171450"/>
                    </a:cubicBezTo>
                    <a:cubicBezTo>
                      <a:pt x="454152" y="176937"/>
                      <a:pt x="454914" y="181813"/>
                      <a:pt x="454914" y="186081"/>
                    </a:cubicBezTo>
                    <a:cubicBezTo>
                      <a:pt x="454914" y="198882"/>
                      <a:pt x="450342" y="210007"/>
                      <a:pt x="441197" y="219456"/>
                    </a:cubicBezTo>
                    <a:cubicBezTo>
                      <a:pt x="432053" y="228905"/>
                      <a:pt x="420319" y="233629"/>
                      <a:pt x="405993" y="233629"/>
                    </a:cubicBezTo>
                    <a:lnTo>
                      <a:pt x="394106" y="233629"/>
                    </a:lnTo>
                    <a:lnTo>
                      <a:pt x="389991" y="238659"/>
                    </a:lnTo>
                    <a:cubicBezTo>
                      <a:pt x="387248" y="242316"/>
                      <a:pt x="382828" y="246355"/>
                      <a:pt x="376733" y="250774"/>
                    </a:cubicBezTo>
                    <a:cubicBezTo>
                      <a:pt x="370636" y="255194"/>
                      <a:pt x="365150" y="258471"/>
                      <a:pt x="360273" y="260604"/>
                    </a:cubicBezTo>
                    <a:cubicBezTo>
                      <a:pt x="352958" y="263347"/>
                      <a:pt x="344119" y="264719"/>
                      <a:pt x="333755" y="264719"/>
                    </a:cubicBezTo>
                    <a:cubicBezTo>
                      <a:pt x="326745" y="264719"/>
                      <a:pt x="320802" y="264109"/>
                      <a:pt x="315925" y="262890"/>
                    </a:cubicBezTo>
                    <a:lnTo>
                      <a:pt x="306324" y="260147"/>
                    </a:lnTo>
                    <a:lnTo>
                      <a:pt x="300837" y="266091"/>
                    </a:lnTo>
                    <a:cubicBezTo>
                      <a:pt x="287426" y="281026"/>
                      <a:pt x="270053" y="288493"/>
                      <a:pt x="248717" y="288493"/>
                    </a:cubicBezTo>
                    <a:cubicBezTo>
                      <a:pt x="227685" y="288493"/>
                      <a:pt x="210007" y="280873"/>
                      <a:pt x="195682" y="265633"/>
                    </a:cubicBezTo>
                    <a:lnTo>
                      <a:pt x="188366" y="257861"/>
                    </a:lnTo>
                    <a:lnTo>
                      <a:pt x="180594" y="261061"/>
                    </a:lnTo>
                    <a:cubicBezTo>
                      <a:pt x="171755" y="265329"/>
                      <a:pt x="161848" y="267462"/>
                      <a:pt x="150876" y="267462"/>
                    </a:cubicBezTo>
                    <a:cubicBezTo>
                      <a:pt x="136855" y="267462"/>
                      <a:pt x="123596" y="263500"/>
                      <a:pt x="111099" y="255575"/>
                    </a:cubicBezTo>
                    <a:lnTo>
                      <a:pt x="103327" y="250546"/>
                    </a:lnTo>
                    <a:lnTo>
                      <a:pt x="95097" y="253289"/>
                    </a:lnTo>
                    <a:cubicBezTo>
                      <a:pt x="87172" y="256032"/>
                      <a:pt x="79247" y="257404"/>
                      <a:pt x="71323" y="257404"/>
                    </a:cubicBezTo>
                    <a:cubicBezTo>
                      <a:pt x="51206" y="257404"/>
                      <a:pt x="34137" y="249936"/>
                      <a:pt x="20117" y="235001"/>
                    </a:cubicBezTo>
                    <a:cubicBezTo>
                      <a:pt x="6705" y="220675"/>
                      <a:pt x="0" y="204216"/>
                      <a:pt x="0" y="185623"/>
                    </a:cubicBezTo>
                    <a:cubicBezTo>
                      <a:pt x="0" y="175870"/>
                      <a:pt x="1676" y="167031"/>
                      <a:pt x="5029" y="159106"/>
                    </a:cubicBezTo>
                    <a:cubicBezTo>
                      <a:pt x="15087" y="133807"/>
                      <a:pt x="35356" y="118872"/>
                      <a:pt x="65836" y="114300"/>
                    </a:cubicBezTo>
                    <a:lnTo>
                      <a:pt x="71780" y="112929"/>
                    </a:lnTo>
                    <a:lnTo>
                      <a:pt x="73609" y="101499"/>
                    </a:lnTo>
                    <a:cubicBezTo>
                      <a:pt x="74828" y="92355"/>
                      <a:pt x="76352" y="85649"/>
                      <a:pt x="78181" y="81382"/>
                    </a:cubicBezTo>
                    <a:cubicBezTo>
                      <a:pt x="83058" y="68885"/>
                      <a:pt x="91592" y="56998"/>
                      <a:pt x="103784" y="45720"/>
                    </a:cubicBezTo>
                    <a:cubicBezTo>
                      <a:pt x="108661" y="41148"/>
                      <a:pt x="115595" y="36729"/>
                      <a:pt x="124587" y="32461"/>
                    </a:cubicBezTo>
                    <a:cubicBezTo>
                      <a:pt x="133578" y="28194"/>
                      <a:pt x="141427" y="25451"/>
                      <a:pt x="148132" y="24232"/>
                    </a:cubicBezTo>
                    <a:cubicBezTo>
                      <a:pt x="153314" y="23317"/>
                      <a:pt x="158648" y="22860"/>
                      <a:pt x="164134" y="22860"/>
                    </a:cubicBezTo>
                    <a:cubicBezTo>
                      <a:pt x="175717" y="22860"/>
                      <a:pt x="186232" y="24537"/>
                      <a:pt x="195682" y="27889"/>
                    </a:cubicBezTo>
                    <a:lnTo>
                      <a:pt x="207111" y="32004"/>
                    </a:lnTo>
                    <a:lnTo>
                      <a:pt x="217170" y="21946"/>
                    </a:lnTo>
                    <a:cubicBezTo>
                      <a:pt x="228447" y="10668"/>
                      <a:pt x="240639" y="3810"/>
                      <a:pt x="253746" y="1372"/>
                    </a:cubicBezTo>
                    <a:cubicBezTo>
                      <a:pt x="258318" y="457"/>
                      <a:pt x="263042" y="0"/>
                      <a:pt x="267918" y="0"/>
                    </a:cubicBez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3888D42-3D96-92D8-D504-643C804FE44F}"/>
                  </a:ext>
                </a:extLst>
              </p:cNvPr>
              <p:cNvSpPr txBox="1"/>
              <p:nvPr/>
            </p:nvSpPr>
            <p:spPr>
              <a:xfrm>
                <a:off x="4751990" y="1710052"/>
                <a:ext cx="2604237" cy="1159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Отсканируйте </a:t>
                </a:r>
                <a:br>
                  <a:rPr lang="ru-RU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</a:br>
                <a:r>
                  <a:rPr lang="en-US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QR-</a:t>
                </a:r>
                <a:r>
                  <a:rPr lang="ru-RU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код или приложите телефон к </a:t>
                </a:r>
                <a:r>
                  <a:rPr lang="en-US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NFC </a:t>
                </a:r>
                <a:r>
                  <a:rPr lang="ru-RU" sz="1200" dirty="0">
                    <a:solidFill>
                      <a:srgbClr val="F5F1EA"/>
                    </a:solidFill>
                    <a:latin typeface="SBPCirce Bold" panose="020B0502020203020203" pitchFamily="34" charset="0"/>
                  </a:rPr>
                  <a:t>метке</a:t>
                </a:r>
              </a:p>
            </p:txBody>
          </p:sp>
        </p:grpSp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9A32DD0C-C695-ACFD-CE09-4E7C062B43B4}"/>
                </a:ext>
              </a:extLst>
            </p:cNvPr>
            <p:cNvSpPr/>
            <p:nvPr/>
          </p:nvSpPr>
          <p:spPr>
            <a:xfrm rot="19317400">
              <a:off x="4341378" y="2477578"/>
              <a:ext cx="309278" cy="86984"/>
            </a:xfrm>
            <a:custGeom>
              <a:avLst/>
              <a:gdLst>
                <a:gd name="connsiteX0" fmla="*/ 241738 w 336331"/>
                <a:gd name="connsiteY0" fmla="*/ 94593 h 94593"/>
                <a:gd name="connsiteX1" fmla="*/ 0 w 336331"/>
                <a:gd name="connsiteY1" fmla="*/ 0 h 94593"/>
                <a:gd name="connsiteX2" fmla="*/ 336331 w 336331"/>
                <a:gd name="connsiteY2" fmla="*/ 0 h 94593"/>
                <a:gd name="connsiteX3" fmla="*/ 241738 w 336331"/>
                <a:gd name="connsiteY3" fmla="*/ 94593 h 9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6331" h="94593">
                  <a:moveTo>
                    <a:pt x="241738" y="94593"/>
                  </a:moveTo>
                  <a:lnTo>
                    <a:pt x="0" y="0"/>
                  </a:lnTo>
                  <a:lnTo>
                    <a:pt x="336331" y="0"/>
                  </a:lnTo>
                  <a:lnTo>
                    <a:pt x="241738" y="9459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9B6A32D4-C3B2-3A63-0CC4-6060CF22F3B8}"/>
              </a:ext>
            </a:extLst>
          </p:cNvPr>
          <p:cNvGrpSpPr/>
          <p:nvPr/>
        </p:nvGrpSpPr>
        <p:grpSpPr>
          <a:xfrm>
            <a:off x="6834869" y="1119400"/>
            <a:ext cx="1787023" cy="1057102"/>
            <a:chOff x="4305080" y="1382925"/>
            <a:chExt cx="2317408" cy="1370848"/>
          </a:xfrm>
          <a:solidFill>
            <a:srgbClr val="007B36"/>
          </a:solidFill>
        </p:grpSpPr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8D04EC86-5BCD-5C41-171B-036D3E3D3485}"/>
                </a:ext>
              </a:extLst>
            </p:cNvPr>
            <p:cNvGrpSpPr/>
            <p:nvPr/>
          </p:nvGrpSpPr>
          <p:grpSpPr>
            <a:xfrm>
              <a:off x="4460853" y="1382925"/>
              <a:ext cx="2161635" cy="1370848"/>
              <a:chOff x="4460853" y="1382925"/>
              <a:chExt cx="2161635" cy="1370848"/>
            </a:xfrm>
            <a:grpFill/>
          </p:grpSpPr>
          <p:sp>
            <p:nvSpPr>
              <p:cNvPr id="19" name="Полилиния 18">
                <a:extLst>
                  <a:ext uri="{FF2B5EF4-FFF2-40B4-BE49-F238E27FC236}">
                    <a16:creationId xmlns:a16="http://schemas.microsoft.com/office/drawing/2014/main" id="{CFD6E5D1-734D-92D7-30C9-0658135522CE}"/>
                  </a:ext>
                </a:extLst>
              </p:cNvPr>
              <p:cNvSpPr/>
              <p:nvPr/>
            </p:nvSpPr>
            <p:spPr>
              <a:xfrm>
                <a:off x="4460853" y="1382925"/>
                <a:ext cx="2161635" cy="1370848"/>
              </a:xfrm>
              <a:custGeom>
                <a:avLst/>
                <a:gdLst/>
                <a:ahLst/>
                <a:cxnLst/>
                <a:rect l="l" t="t" r="r" b="b"/>
                <a:pathLst>
                  <a:path w="454914" h="288493">
                    <a:moveTo>
                      <a:pt x="267918" y="0"/>
                    </a:moveTo>
                    <a:cubicBezTo>
                      <a:pt x="287121" y="0"/>
                      <a:pt x="303733" y="7011"/>
                      <a:pt x="317753" y="21031"/>
                    </a:cubicBezTo>
                    <a:cubicBezTo>
                      <a:pt x="328117" y="31395"/>
                      <a:pt x="335127" y="44806"/>
                      <a:pt x="338785" y="61265"/>
                    </a:cubicBezTo>
                    <a:cubicBezTo>
                      <a:pt x="339090" y="63094"/>
                      <a:pt x="339699" y="64161"/>
                      <a:pt x="340613" y="64466"/>
                    </a:cubicBezTo>
                    <a:cubicBezTo>
                      <a:pt x="341528" y="64770"/>
                      <a:pt x="343967" y="65227"/>
                      <a:pt x="347929" y="65837"/>
                    </a:cubicBezTo>
                    <a:cubicBezTo>
                      <a:pt x="363779" y="67361"/>
                      <a:pt x="377723" y="74219"/>
                      <a:pt x="389762" y="86411"/>
                    </a:cubicBezTo>
                    <a:cubicBezTo>
                      <a:pt x="401802" y="98603"/>
                      <a:pt x="408737" y="112929"/>
                      <a:pt x="410565" y="129388"/>
                    </a:cubicBezTo>
                    <a:cubicBezTo>
                      <a:pt x="410870" y="132131"/>
                      <a:pt x="411251" y="134036"/>
                      <a:pt x="411708" y="135103"/>
                    </a:cubicBezTo>
                    <a:cubicBezTo>
                      <a:pt x="412165" y="136170"/>
                      <a:pt x="412699" y="136855"/>
                      <a:pt x="413309" y="137160"/>
                    </a:cubicBezTo>
                    <a:cubicBezTo>
                      <a:pt x="413918" y="137465"/>
                      <a:pt x="415137" y="137770"/>
                      <a:pt x="416966" y="138075"/>
                    </a:cubicBezTo>
                    <a:cubicBezTo>
                      <a:pt x="424586" y="139294"/>
                      <a:pt x="431825" y="143104"/>
                      <a:pt x="438683" y="149505"/>
                    </a:cubicBezTo>
                    <a:cubicBezTo>
                      <a:pt x="445541" y="155905"/>
                      <a:pt x="450189" y="163221"/>
                      <a:pt x="452628" y="171450"/>
                    </a:cubicBezTo>
                    <a:cubicBezTo>
                      <a:pt x="454152" y="176937"/>
                      <a:pt x="454914" y="181813"/>
                      <a:pt x="454914" y="186081"/>
                    </a:cubicBezTo>
                    <a:cubicBezTo>
                      <a:pt x="454914" y="198882"/>
                      <a:pt x="450342" y="210007"/>
                      <a:pt x="441197" y="219456"/>
                    </a:cubicBezTo>
                    <a:cubicBezTo>
                      <a:pt x="432053" y="228905"/>
                      <a:pt x="420319" y="233629"/>
                      <a:pt x="405993" y="233629"/>
                    </a:cubicBezTo>
                    <a:lnTo>
                      <a:pt x="394106" y="233629"/>
                    </a:lnTo>
                    <a:lnTo>
                      <a:pt x="389991" y="238659"/>
                    </a:lnTo>
                    <a:cubicBezTo>
                      <a:pt x="387248" y="242316"/>
                      <a:pt x="382828" y="246355"/>
                      <a:pt x="376733" y="250774"/>
                    </a:cubicBezTo>
                    <a:cubicBezTo>
                      <a:pt x="370636" y="255194"/>
                      <a:pt x="365150" y="258471"/>
                      <a:pt x="360273" y="260604"/>
                    </a:cubicBezTo>
                    <a:cubicBezTo>
                      <a:pt x="352958" y="263347"/>
                      <a:pt x="344119" y="264719"/>
                      <a:pt x="333755" y="264719"/>
                    </a:cubicBezTo>
                    <a:cubicBezTo>
                      <a:pt x="326745" y="264719"/>
                      <a:pt x="320802" y="264109"/>
                      <a:pt x="315925" y="262890"/>
                    </a:cubicBezTo>
                    <a:lnTo>
                      <a:pt x="306324" y="260147"/>
                    </a:lnTo>
                    <a:lnTo>
                      <a:pt x="300837" y="266091"/>
                    </a:lnTo>
                    <a:cubicBezTo>
                      <a:pt x="287426" y="281026"/>
                      <a:pt x="270053" y="288493"/>
                      <a:pt x="248717" y="288493"/>
                    </a:cubicBezTo>
                    <a:cubicBezTo>
                      <a:pt x="227685" y="288493"/>
                      <a:pt x="210007" y="280873"/>
                      <a:pt x="195682" y="265633"/>
                    </a:cubicBezTo>
                    <a:lnTo>
                      <a:pt x="188366" y="257861"/>
                    </a:lnTo>
                    <a:lnTo>
                      <a:pt x="180594" y="261061"/>
                    </a:lnTo>
                    <a:cubicBezTo>
                      <a:pt x="171755" y="265329"/>
                      <a:pt x="161848" y="267462"/>
                      <a:pt x="150876" y="267462"/>
                    </a:cubicBezTo>
                    <a:cubicBezTo>
                      <a:pt x="136855" y="267462"/>
                      <a:pt x="123596" y="263500"/>
                      <a:pt x="111099" y="255575"/>
                    </a:cubicBezTo>
                    <a:lnTo>
                      <a:pt x="103327" y="250546"/>
                    </a:lnTo>
                    <a:lnTo>
                      <a:pt x="95097" y="253289"/>
                    </a:lnTo>
                    <a:cubicBezTo>
                      <a:pt x="87172" y="256032"/>
                      <a:pt x="79247" y="257404"/>
                      <a:pt x="71323" y="257404"/>
                    </a:cubicBezTo>
                    <a:cubicBezTo>
                      <a:pt x="51206" y="257404"/>
                      <a:pt x="34137" y="249936"/>
                      <a:pt x="20117" y="235001"/>
                    </a:cubicBezTo>
                    <a:cubicBezTo>
                      <a:pt x="6705" y="220675"/>
                      <a:pt x="0" y="204216"/>
                      <a:pt x="0" y="185623"/>
                    </a:cubicBezTo>
                    <a:cubicBezTo>
                      <a:pt x="0" y="175870"/>
                      <a:pt x="1676" y="167031"/>
                      <a:pt x="5029" y="159106"/>
                    </a:cubicBezTo>
                    <a:cubicBezTo>
                      <a:pt x="15087" y="133807"/>
                      <a:pt x="35356" y="118872"/>
                      <a:pt x="65836" y="114300"/>
                    </a:cubicBezTo>
                    <a:lnTo>
                      <a:pt x="71780" y="112929"/>
                    </a:lnTo>
                    <a:lnTo>
                      <a:pt x="73609" y="101499"/>
                    </a:lnTo>
                    <a:cubicBezTo>
                      <a:pt x="74828" y="92355"/>
                      <a:pt x="76352" y="85649"/>
                      <a:pt x="78181" y="81382"/>
                    </a:cubicBezTo>
                    <a:cubicBezTo>
                      <a:pt x="83058" y="68885"/>
                      <a:pt x="91592" y="56998"/>
                      <a:pt x="103784" y="45720"/>
                    </a:cubicBezTo>
                    <a:cubicBezTo>
                      <a:pt x="108661" y="41148"/>
                      <a:pt x="115595" y="36729"/>
                      <a:pt x="124587" y="32461"/>
                    </a:cubicBezTo>
                    <a:cubicBezTo>
                      <a:pt x="133578" y="28194"/>
                      <a:pt x="141427" y="25451"/>
                      <a:pt x="148132" y="24232"/>
                    </a:cubicBezTo>
                    <a:cubicBezTo>
                      <a:pt x="153314" y="23317"/>
                      <a:pt x="158648" y="22860"/>
                      <a:pt x="164134" y="22860"/>
                    </a:cubicBezTo>
                    <a:cubicBezTo>
                      <a:pt x="175717" y="22860"/>
                      <a:pt x="186232" y="24537"/>
                      <a:pt x="195682" y="27889"/>
                    </a:cubicBezTo>
                    <a:lnTo>
                      <a:pt x="207111" y="32004"/>
                    </a:lnTo>
                    <a:lnTo>
                      <a:pt x="217170" y="21946"/>
                    </a:lnTo>
                    <a:cubicBezTo>
                      <a:pt x="228447" y="10668"/>
                      <a:pt x="240639" y="3810"/>
                      <a:pt x="253746" y="1372"/>
                    </a:cubicBezTo>
                    <a:cubicBezTo>
                      <a:pt x="258318" y="457"/>
                      <a:pt x="263042" y="0"/>
                      <a:pt x="267918" y="0"/>
                    </a:cubicBezTo>
                    <a:close/>
                  </a:path>
                </a:pathLst>
              </a:custGeom>
              <a:solidFill>
                <a:srgbClr val="0095D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AAC5993-E783-D34E-2732-CBA30805BAA0}"/>
                  </a:ext>
                </a:extLst>
              </p:cNvPr>
              <p:cNvSpPr txBox="1"/>
              <p:nvPr/>
            </p:nvSpPr>
            <p:spPr>
              <a:xfrm>
                <a:off x="4568077" y="1589166"/>
                <a:ext cx="1901171" cy="989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600" dirty="0">
                    <a:solidFill>
                      <a:schemeClr val="bg1"/>
                    </a:solidFill>
                    <a:latin typeface="SBPCirce Bold" panose="020B0502020203020203" pitchFamily="34" charset="0"/>
                  </a:rPr>
                  <a:t>Оплачу </a:t>
                </a:r>
                <a:br>
                  <a:rPr lang="ru-RU" sz="1600" dirty="0">
                    <a:solidFill>
                      <a:schemeClr val="bg1"/>
                    </a:solidFill>
                    <a:latin typeface="SBPCirce Bold" panose="020B0502020203020203" pitchFamily="34" charset="0"/>
                  </a:rPr>
                </a:br>
                <a:r>
                  <a:rPr lang="ru-RU" sz="1600" dirty="0">
                    <a:solidFill>
                      <a:schemeClr val="bg1"/>
                    </a:solidFill>
                    <a:latin typeface="SBPCirce Bold" panose="020B0502020203020203" pitchFamily="34" charset="0"/>
                  </a:rPr>
                  <a:t>с помощью </a:t>
                </a:r>
                <a:r>
                  <a:rPr lang="en-US" sz="1600" dirty="0">
                    <a:solidFill>
                      <a:schemeClr val="bg1"/>
                    </a:solidFill>
                    <a:latin typeface="SBPCirce Bold" panose="020B0502020203020203" pitchFamily="34" charset="0"/>
                  </a:rPr>
                  <a:t>NFC </a:t>
                </a:r>
                <a:r>
                  <a:rPr lang="ru-RU" sz="1600" dirty="0">
                    <a:solidFill>
                      <a:schemeClr val="bg1"/>
                    </a:solidFill>
                    <a:latin typeface="SBPCirce Bold" panose="020B0502020203020203" pitchFamily="34" charset="0"/>
                  </a:rPr>
                  <a:t>СБП!</a:t>
                </a:r>
              </a:p>
            </p:txBody>
          </p:sp>
        </p:grpSp>
        <p:sp>
          <p:nvSpPr>
            <p:cNvPr id="18" name="Полилиния 17">
              <a:extLst>
                <a:ext uri="{FF2B5EF4-FFF2-40B4-BE49-F238E27FC236}">
                  <a16:creationId xmlns:a16="http://schemas.microsoft.com/office/drawing/2014/main" id="{298BE5DF-506C-BCE5-2E68-A55ECB694C5E}"/>
                </a:ext>
              </a:extLst>
            </p:cNvPr>
            <p:cNvSpPr/>
            <p:nvPr/>
          </p:nvSpPr>
          <p:spPr>
            <a:xfrm>
              <a:off x="4305080" y="2095361"/>
              <a:ext cx="309277" cy="86984"/>
            </a:xfrm>
            <a:custGeom>
              <a:avLst/>
              <a:gdLst>
                <a:gd name="connsiteX0" fmla="*/ 241738 w 336331"/>
                <a:gd name="connsiteY0" fmla="*/ 94593 h 94593"/>
                <a:gd name="connsiteX1" fmla="*/ 0 w 336331"/>
                <a:gd name="connsiteY1" fmla="*/ 0 h 94593"/>
                <a:gd name="connsiteX2" fmla="*/ 336331 w 336331"/>
                <a:gd name="connsiteY2" fmla="*/ 0 h 94593"/>
                <a:gd name="connsiteX3" fmla="*/ 241738 w 336331"/>
                <a:gd name="connsiteY3" fmla="*/ 94593 h 9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6331" h="94593">
                  <a:moveTo>
                    <a:pt x="241738" y="94593"/>
                  </a:moveTo>
                  <a:lnTo>
                    <a:pt x="0" y="0"/>
                  </a:lnTo>
                  <a:lnTo>
                    <a:pt x="336331" y="0"/>
                  </a:lnTo>
                  <a:lnTo>
                    <a:pt x="241738" y="94593"/>
                  </a:lnTo>
                  <a:close/>
                </a:path>
              </a:pathLst>
            </a:custGeom>
            <a:solidFill>
              <a:srgbClr val="0095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22" name="Picture 3" descr="Qr code&#10;&#10;Description automatically generated">
            <a:extLst>
              <a:ext uri="{FF2B5EF4-FFF2-40B4-BE49-F238E27FC236}">
                <a16:creationId xmlns:a16="http://schemas.microsoft.com/office/drawing/2014/main" id="{175CBAF5-54B7-6EDE-E403-CCF08970A85E}"/>
              </a:ext>
            </a:extLst>
          </p:cNvPr>
          <p:cNvPicPr/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3850" y="2463266"/>
            <a:ext cx="2445822" cy="3591640"/>
          </a:xfrm>
          <a:prstGeom prst="roundRect">
            <a:avLst>
              <a:gd name="adj" fmla="val 9263"/>
            </a:avLst>
          </a:prstGeom>
          <a:ln>
            <a:noFill/>
          </a:ln>
          <a:effectLst>
            <a:outerShdw blurRad="186314" dist="381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165100" h="63500"/>
            <a:extrusionClr>
              <a:schemeClr val="bg1"/>
            </a:extrusionClr>
          </a:sp3d>
        </p:spPr>
      </p:pic>
    </p:spTree>
    <p:extLst>
      <p:ext uri="{BB962C8B-B14F-4D97-AF65-F5344CB8AC3E}">
        <p14:creationId xmlns:p14="http://schemas.microsoft.com/office/powerpoint/2010/main" val="356290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144092A-0DC0-F640-B4A2-29EF5C0A1F49}"/>
              </a:ext>
            </a:extLst>
          </p:cNvPr>
          <p:cNvSpPr/>
          <p:nvPr/>
        </p:nvSpPr>
        <p:spPr>
          <a:xfrm>
            <a:off x="282785" y="2107140"/>
            <a:ext cx="11757062" cy="2455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600" dirty="0">
                <a:solidFill>
                  <a:schemeClr val="bg1"/>
                </a:solidFill>
                <a:latin typeface="SBPCirce Bold" panose="020B0602020203020203" pitchFamily="34" charset="-52"/>
              </a:rPr>
              <a:t>B2C</a:t>
            </a:r>
            <a:endParaRPr lang="ru-RU" sz="11500" dirty="0">
              <a:solidFill>
                <a:schemeClr val="bg1"/>
              </a:solidFill>
              <a:latin typeface="SBPCirce Bold" panose="020B06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67EF75-3344-6014-D703-69B274B05DF9}"/>
              </a:ext>
            </a:extLst>
          </p:cNvPr>
          <p:cNvSpPr txBox="1"/>
          <p:nvPr/>
        </p:nvSpPr>
        <p:spPr>
          <a:xfrm>
            <a:off x="387573" y="4235856"/>
            <a:ext cx="654775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SBPCirce Bold" panose="020B0602020203020203" pitchFamily="34" charset="-52"/>
              </a:rPr>
              <a:t>ПЕРЕВОДЫ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54429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061971E-3F18-D127-A49B-C1BFB638EE7A}"/>
              </a:ext>
            </a:extLst>
          </p:cNvPr>
          <p:cNvSpPr/>
          <p:nvPr/>
        </p:nvSpPr>
        <p:spPr>
          <a:xfrm>
            <a:off x="482262" y="412077"/>
            <a:ext cx="12130668" cy="112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5400" dirty="0">
                <a:solidFill>
                  <a:srgbClr val="19093F"/>
                </a:solidFill>
                <a:latin typeface="SBPCirce Bold" panose="020B0502020203020203" pitchFamily="34" charset="0"/>
              </a:rPr>
              <a:t>B2C </a:t>
            </a:r>
            <a:r>
              <a:rPr lang="ru-RU" sz="5400" dirty="0">
                <a:solidFill>
                  <a:srgbClr val="19093F"/>
                </a:solidFill>
                <a:latin typeface="SBPCirce Bold" panose="020B0502020203020203" pitchFamily="34" charset="0"/>
              </a:rPr>
              <a:t>переводы </a:t>
            </a:r>
            <a:r>
              <a:rPr lang="ru-RU" sz="5400" dirty="0">
                <a:solidFill>
                  <a:srgbClr val="0095D6"/>
                </a:solidFill>
                <a:latin typeface="SBPCirce Bold" panose="020B0502020203020203" pitchFamily="34" charset="0"/>
              </a:rPr>
              <a:t>за 15 секунд </a:t>
            </a:r>
            <a:br>
              <a:rPr lang="ru-RU" sz="4000" dirty="0">
                <a:solidFill>
                  <a:srgbClr val="19093F"/>
                </a:solidFill>
                <a:latin typeface="SBPCirce Bold" panose="020B0502020203020203" pitchFamily="34" charset="0"/>
              </a:rPr>
            </a:br>
            <a:r>
              <a:rPr lang="ru-RU" sz="2800" dirty="0">
                <a:solidFill>
                  <a:srgbClr val="19093F"/>
                </a:solidFill>
                <a:latin typeface="SBPCirce Bold" panose="020B0502020203020203" pitchFamily="34" charset="0"/>
              </a:rPr>
              <a:t>от юрлица физлицу</a:t>
            </a:r>
            <a:endParaRPr lang="ru-RU" sz="4000" dirty="0">
              <a:solidFill>
                <a:srgbClr val="19093F"/>
              </a:solidFill>
              <a:latin typeface="SBPCirce Bold" panose="020B0502020203020203" pitchFamily="34" charset="0"/>
            </a:endParaRPr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256DD13F-7B64-DB6C-A446-017B3680C50C}"/>
              </a:ext>
            </a:extLst>
          </p:cNvPr>
          <p:cNvGrpSpPr/>
          <p:nvPr/>
        </p:nvGrpSpPr>
        <p:grpSpPr>
          <a:xfrm>
            <a:off x="2707087" y="1703157"/>
            <a:ext cx="6096000" cy="881374"/>
            <a:chOff x="2707087" y="1888895"/>
            <a:chExt cx="6096000" cy="881374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771E0421-18F5-E01C-35E3-F63EB144B551}"/>
                </a:ext>
              </a:extLst>
            </p:cNvPr>
            <p:cNvSpPr/>
            <p:nvPr/>
          </p:nvSpPr>
          <p:spPr>
            <a:xfrm>
              <a:off x="3074800" y="2050161"/>
              <a:ext cx="4329124" cy="720108"/>
            </a:xfrm>
            <a:custGeom>
              <a:avLst/>
              <a:gdLst>
                <a:gd name="connsiteX0" fmla="*/ 1331025 w 4329124"/>
                <a:gd name="connsiteY0" fmla="*/ 0 h 720108"/>
                <a:gd name="connsiteX1" fmla="*/ 3969070 w 4329124"/>
                <a:gd name="connsiteY1" fmla="*/ 0 h 720108"/>
                <a:gd name="connsiteX2" fmla="*/ 4329124 w 4329124"/>
                <a:gd name="connsiteY2" fmla="*/ 360054 h 720108"/>
                <a:gd name="connsiteX3" fmla="*/ 3969070 w 4329124"/>
                <a:gd name="connsiteY3" fmla="*/ 720108 h 720108"/>
                <a:gd name="connsiteX4" fmla="*/ 1331025 w 4329124"/>
                <a:gd name="connsiteY4" fmla="*/ 720108 h 720108"/>
                <a:gd name="connsiteX5" fmla="*/ 970971 w 4329124"/>
                <a:gd name="connsiteY5" fmla="*/ 360054 h 720108"/>
                <a:gd name="connsiteX6" fmla="*/ 991805 w 4329124"/>
                <a:gd name="connsiteY6" fmla="*/ 256861 h 720108"/>
                <a:gd name="connsiteX7" fmla="*/ 0 w 4329124"/>
                <a:gd name="connsiteY7" fmla="*/ 284799 h 720108"/>
                <a:gd name="connsiteX8" fmla="*/ 1067531 w 4329124"/>
                <a:gd name="connsiteY8" fmla="*/ 116241 h 720108"/>
                <a:gd name="connsiteX9" fmla="*/ 1076429 w 4329124"/>
                <a:gd name="connsiteY9" fmla="*/ 105458 h 720108"/>
                <a:gd name="connsiteX10" fmla="*/ 1331025 w 4329124"/>
                <a:gd name="connsiteY10" fmla="*/ 0 h 72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329124" h="720108">
                  <a:moveTo>
                    <a:pt x="1331025" y="0"/>
                  </a:moveTo>
                  <a:lnTo>
                    <a:pt x="3969070" y="0"/>
                  </a:lnTo>
                  <a:cubicBezTo>
                    <a:pt x="4167922" y="0"/>
                    <a:pt x="4329124" y="161202"/>
                    <a:pt x="4329124" y="360054"/>
                  </a:cubicBezTo>
                  <a:cubicBezTo>
                    <a:pt x="4329124" y="558906"/>
                    <a:pt x="4167922" y="720108"/>
                    <a:pt x="3969070" y="720108"/>
                  </a:cubicBezTo>
                  <a:lnTo>
                    <a:pt x="1331025" y="720108"/>
                  </a:lnTo>
                  <a:cubicBezTo>
                    <a:pt x="1132173" y="720108"/>
                    <a:pt x="970971" y="558906"/>
                    <a:pt x="970971" y="360054"/>
                  </a:cubicBezTo>
                  <a:lnTo>
                    <a:pt x="991805" y="256861"/>
                  </a:lnTo>
                  <a:lnTo>
                    <a:pt x="0" y="284799"/>
                  </a:lnTo>
                  <a:lnTo>
                    <a:pt x="1067531" y="116241"/>
                  </a:lnTo>
                  <a:lnTo>
                    <a:pt x="1076429" y="105458"/>
                  </a:lnTo>
                  <a:cubicBezTo>
                    <a:pt x="1141586" y="40301"/>
                    <a:pt x="1231599" y="0"/>
                    <a:pt x="1331025" y="0"/>
                  </a:cubicBezTo>
                  <a:close/>
                </a:path>
              </a:pathLst>
            </a:custGeom>
            <a:solidFill>
              <a:srgbClr val="0095D6"/>
            </a:solidFill>
            <a:ln w="38100">
              <a:noFill/>
              <a:extLst>
                <a:ext uri="{C807C97D-BFC1-408E-A445-0C87EB9F89A2}">
                  <ask:lineSketchStyleProps xmlns="" xmlns:ask="http://schemas.microsoft.com/office/drawing/2018/sketchyshapes" sd="1219033472">
                    <a:custGeom>
                      <a:avLst/>
                      <a:gdLst>
                        <a:gd name="connsiteX0" fmla="*/ 0 w 2818356"/>
                        <a:gd name="connsiteY0" fmla="*/ 120020 h 720108"/>
                        <a:gd name="connsiteX1" fmla="*/ 120020 w 2818356"/>
                        <a:gd name="connsiteY1" fmla="*/ 0 h 720108"/>
                        <a:gd name="connsiteX2" fmla="*/ 687250 w 2818356"/>
                        <a:gd name="connsiteY2" fmla="*/ 0 h 720108"/>
                        <a:gd name="connsiteX3" fmla="*/ 1177130 w 2818356"/>
                        <a:gd name="connsiteY3" fmla="*/ 0 h 720108"/>
                        <a:gd name="connsiteX4" fmla="*/ 1641226 w 2818356"/>
                        <a:gd name="connsiteY4" fmla="*/ 0 h 720108"/>
                        <a:gd name="connsiteX5" fmla="*/ 2182673 w 2818356"/>
                        <a:gd name="connsiteY5" fmla="*/ 0 h 720108"/>
                        <a:gd name="connsiteX6" fmla="*/ 2698336 w 2818356"/>
                        <a:gd name="connsiteY6" fmla="*/ 0 h 720108"/>
                        <a:gd name="connsiteX7" fmla="*/ 2818356 w 2818356"/>
                        <a:gd name="connsiteY7" fmla="*/ 120020 h 720108"/>
                        <a:gd name="connsiteX8" fmla="*/ 2818356 w 2818356"/>
                        <a:gd name="connsiteY8" fmla="*/ 600088 h 720108"/>
                        <a:gd name="connsiteX9" fmla="*/ 2698336 w 2818356"/>
                        <a:gd name="connsiteY9" fmla="*/ 720108 h 720108"/>
                        <a:gd name="connsiteX10" fmla="*/ 2182673 w 2818356"/>
                        <a:gd name="connsiteY10" fmla="*/ 720108 h 720108"/>
                        <a:gd name="connsiteX11" fmla="*/ 1692793 w 2818356"/>
                        <a:gd name="connsiteY11" fmla="*/ 720108 h 720108"/>
                        <a:gd name="connsiteX12" fmla="*/ 1125563 w 2818356"/>
                        <a:gd name="connsiteY12" fmla="*/ 720108 h 720108"/>
                        <a:gd name="connsiteX13" fmla="*/ 558334 w 2818356"/>
                        <a:gd name="connsiteY13" fmla="*/ 720108 h 720108"/>
                        <a:gd name="connsiteX14" fmla="*/ 120020 w 2818356"/>
                        <a:gd name="connsiteY14" fmla="*/ 720108 h 720108"/>
                        <a:gd name="connsiteX15" fmla="*/ 0 w 2818356"/>
                        <a:gd name="connsiteY15" fmla="*/ 600088 h 720108"/>
                        <a:gd name="connsiteX16" fmla="*/ 0 w 2818356"/>
                        <a:gd name="connsiteY16" fmla="*/ 120020 h 7201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818356" h="720108" extrusionOk="0">
                          <a:moveTo>
                            <a:pt x="0" y="120020"/>
                          </a:moveTo>
                          <a:cubicBezTo>
                            <a:pt x="-7919" y="48850"/>
                            <a:pt x="37100" y="6243"/>
                            <a:pt x="120020" y="0"/>
                          </a:cubicBezTo>
                          <a:cubicBezTo>
                            <a:pt x="336768" y="-15347"/>
                            <a:pt x="475594" y="2659"/>
                            <a:pt x="687250" y="0"/>
                          </a:cubicBezTo>
                          <a:cubicBezTo>
                            <a:pt x="898906" y="-2659"/>
                            <a:pt x="1001111" y="20766"/>
                            <a:pt x="1177130" y="0"/>
                          </a:cubicBezTo>
                          <a:cubicBezTo>
                            <a:pt x="1353149" y="-20766"/>
                            <a:pt x="1517526" y="48236"/>
                            <a:pt x="1641226" y="0"/>
                          </a:cubicBezTo>
                          <a:cubicBezTo>
                            <a:pt x="1764926" y="-48236"/>
                            <a:pt x="2000286" y="60345"/>
                            <a:pt x="2182673" y="0"/>
                          </a:cubicBezTo>
                          <a:cubicBezTo>
                            <a:pt x="2365060" y="-60345"/>
                            <a:pt x="2454788" y="42789"/>
                            <a:pt x="2698336" y="0"/>
                          </a:cubicBezTo>
                          <a:cubicBezTo>
                            <a:pt x="2773047" y="-13712"/>
                            <a:pt x="2816642" y="55242"/>
                            <a:pt x="2818356" y="120020"/>
                          </a:cubicBezTo>
                          <a:cubicBezTo>
                            <a:pt x="2870361" y="329258"/>
                            <a:pt x="2796799" y="451945"/>
                            <a:pt x="2818356" y="600088"/>
                          </a:cubicBezTo>
                          <a:cubicBezTo>
                            <a:pt x="2824768" y="667915"/>
                            <a:pt x="2756743" y="718834"/>
                            <a:pt x="2698336" y="720108"/>
                          </a:cubicBezTo>
                          <a:cubicBezTo>
                            <a:pt x="2577053" y="773122"/>
                            <a:pt x="2331286" y="690293"/>
                            <a:pt x="2182673" y="720108"/>
                          </a:cubicBezTo>
                          <a:cubicBezTo>
                            <a:pt x="2034060" y="749923"/>
                            <a:pt x="1792420" y="672645"/>
                            <a:pt x="1692793" y="720108"/>
                          </a:cubicBezTo>
                          <a:cubicBezTo>
                            <a:pt x="1593166" y="767571"/>
                            <a:pt x="1357163" y="682384"/>
                            <a:pt x="1125563" y="720108"/>
                          </a:cubicBezTo>
                          <a:cubicBezTo>
                            <a:pt x="893963" y="757832"/>
                            <a:pt x="739455" y="666714"/>
                            <a:pt x="558334" y="720108"/>
                          </a:cubicBezTo>
                          <a:cubicBezTo>
                            <a:pt x="377213" y="773502"/>
                            <a:pt x="293299" y="691503"/>
                            <a:pt x="120020" y="720108"/>
                          </a:cubicBezTo>
                          <a:cubicBezTo>
                            <a:pt x="46646" y="713429"/>
                            <a:pt x="-8402" y="653813"/>
                            <a:pt x="0" y="600088"/>
                          </a:cubicBezTo>
                          <a:cubicBezTo>
                            <a:pt x="-2574" y="498812"/>
                            <a:pt x="40938" y="348993"/>
                            <a:pt x="0" y="120020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RU" sz="1600" dirty="0">
                <a:solidFill>
                  <a:schemeClr val="tx1"/>
                </a:solidFill>
                <a:latin typeface="SBPCirce Bold" panose="020B0502020203020203" pitchFamily="34" charset="0"/>
              </a:endParaRP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A89613D3-7EBA-0E04-BFF4-47CEB6782162}"/>
                </a:ext>
              </a:extLst>
            </p:cNvPr>
            <p:cNvSpPr/>
            <p:nvPr/>
          </p:nvSpPr>
          <p:spPr>
            <a:xfrm>
              <a:off x="6695703" y="1888895"/>
              <a:ext cx="303252" cy="303252"/>
            </a:xfrm>
            <a:prstGeom prst="ellipse">
              <a:avLst/>
            </a:prstGeom>
            <a:solidFill>
              <a:srgbClr val="0095D6"/>
            </a:solidFill>
            <a:ln w="28575">
              <a:solidFill>
                <a:srgbClr val="F8F2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A2DD70EB-9994-D118-9606-CDCEBED62434}"/>
                </a:ext>
              </a:extLst>
            </p:cNvPr>
            <p:cNvSpPr/>
            <p:nvPr/>
          </p:nvSpPr>
          <p:spPr>
            <a:xfrm>
              <a:off x="7026857" y="1888895"/>
              <a:ext cx="303252" cy="303252"/>
            </a:xfrm>
            <a:prstGeom prst="ellipse">
              <a:avLst/>
            </a:prstGeom>
            <a:solidFill>
              <a:srgbClr val="0095D6"/>
            </a:solidFill>
            <a:ln w="28575">
              <a:solidFill>
                <a:srgbClr val="F8F2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олилиния 23">
              <a:extLst>
                <a:ext uri="{FF2B5EF4-FFF2-40B4-BE49-F238E27FC236}">
                  <a16:creationId xmlns:a16="http://schemas.microsoft.com/office/drawing/2014/main" id="{D7DCDEA7-FC75-B40E-8BBE-C70478F04E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70632" y="1934540"/>
              <a:ext cx="160106" cy="180000"/>
            </a:xfrm>
            <a:custGeom>
              <a:avLst/>
              <a:gdLst>
                <a:gd name="connsiteX0" fmla="*/ 9525 w 333375"/>
                <a:gd name="connsiteY0" fmla="*/ 331937 h 374799"/>
                <a:gd name="connsiteX1" fmla="*/ 323850 w 333375"/>
                <a:gd name="connsiteY1" fmla="*/ 331937 h 374799"/>
                <a:gd name="connsiteX2" fmla="*/ 333375 w 333375"/>
                <a:gd name="connsiteY2" fmla="*/ 341462 h 374799"/>
                <a:gd name="connsiteX3" fmla="*/ 333375 w 333375"/>
                <a:gd name="connsiteY3" fmla="*/ 370037 h 374799"/>
                <a:gd name="connsiteX4" fmla="*/ 328613 w 333375"/>
                <a:gd name="connsiteY4" fmla="*/ 374799 h 374799"/>
                <a:gd name="connsiteX5" fmla="*/ 4763 w 333375"/>
                <a:gd name="connsiteY5" fmla="*/ 374799 h 374799"/>
                <a:gd name="connsiteX6" fmla="*/ 0 w 333375"/>
                <a:gd name="connsiteY6" fmla="*/ 370037 h 374799"/>
                <a:gd name="connsiteX7" fmla="*/ 0 w 333375"/>
                <a:gd name="connsiteY7" fmla="*/ 341462 h 374799"/>
                <a:gd name="connsiteX8" fmla="*/ 9525 w 333375"/>
                <a:gd name="connsiteY8" fmla="*/ 331937 h 374799"/>
                <a:gd name="connsiteX9" fmla="*/ 238125 w 333375"/>
                <a:gd name="connsiteY9" fmla="*/ 155724 h 374799"/>
                <a:gd name="connsiteX10" fmla="*/ 285750 w 333375"/>
                <a:gd name="connsiteY10" fmla="*/ 155724 h 374799"/>
                <a:gd name="connsiteX11" fmla="*/ 290513 w 333375"/>
                <a:gd name="connsiteY11" fmla="*/ 160487 h 374799"/>
                <a:gd name="connsiteX12" fmla="*/ 290513 w 333375"/>
                <a:gd name="connsiteY12" fmla="*/ 170012 h 374799"/>
                <a:gd name="connsiteX13" fmla="*/ 285750 w 333375"/>
                <a:gd name="connsiteY13" fmla="*/ 174774 h 374799"/>
                <a:gd name="connsiteX14" fmla="*/ 285750 w 333375"/>
                <a:gd name="connsiteY14" fmla="*/ 289074 h 374799"/>
                <a:gd name="connsiteX15" fmla="*/ 290513 w 333375"/>
                <a:gd name="connsiteY15" fmla="*/ 293837 h 374799"/>
                <a:gd name="connsiteX16" fmla="*/ 290513 w 333375"/>
                <a:gd name="connsiteY16" fmla="*/ 303362 h 374799"/>
                <a:gd name="connsiteX17" fmla="*/ 285750 w 333375"/>
                <a:gd name="connsiteY17" fmla="*/ 308124 h 374799"/>
                <a:gd name="connsiteX18" fmla="*/ 238125 w 333375"/>
                <a:gd name="connsiteY18" fmla="*/ 308124 h 374799"/>
                <a:gd name="connsiteX19" fmla="*/ 233363 w 333375"/>
                <a:gd name="connsiteY19" fmla="*/ 303362 h 374799"/>
                <a:gd name="connsiteX20" fmla="*/ 233363 w 333375"/>
                <a:gd name="connsiteY20" fmla="*/ 293837 h 374799"/>
                <a:gd name="connsiteX21" fmla="*/ 237134 w 333375"/>
                <a:gd name="connsiteY21" fmla="*/ 289274 h 374799"/>
                <a:gd name="connsiteX22" fmla="*/ 237134 w 333375"/>
                <a:gd name="connsiteY22" fmla="*/ 174565 h 374799"/>
                <a:gd name="connsiteX23" fmla="*/ 233363 w 333375"/>
                <a:gd name="connsiteY23" fmla="*/ 170012 h 374799"/>
                <a:gd name="connsiteX24" fmla="*/ 233363 w 333375"/>
                <a:gd name="connsiteY24" fmla="*/ 160487 h 374799"/>
                <a:gd name="connsiteX25" fmla="*/ 238125 w 333375"/>
                <a:gd name="connsiteY25" fmla="*/ 155724 h 374799"/>
                <a:gd name="connsiteX26" fmla="*/ 142875 w 333375"/>
                <a:gd name="connsiteY26" fmla="*/ 155724 h 374799"/>
                <a:gd name="connsiteX27" fmla="*/ 190500 w 333375"/>
                <a:gd name="connsiteY27" fmla="*/ 155724 h 374799"/>
                <a:gd name="connsiteX28" fmla="*/ 195262 w 333375"/>
                <a:gd name="connsiteY28" fmla="*/ 160487 h 374799"/>
                <a:gd name="connsiteX29" fmla="*/ 195262 w 333375"/>
                <a:gd name="connsiteY29" fmla="*/ 170012 h 374799"/>
                <a:gd name="connsiteX30" fmla="*/ 191004 w 333375"/>
                <a:gd name="connsiteY30" fmla="*/ 174669 h 374799"/>
                <a:gd name="connsiteX31" fmla="*/ 191004 w 333375"/>
                <a:gd name="connsiteY31" fmla="*/ 289169 h 374799"/>
                <a:gd name="connsiteX32" fmla="*/ 195262 w 333375"/>
                <a:gd name="connsiteY32" fmla="*/ 293837 h 374799"/>
                <a:gd name="connsiteX33" fmla="*/ 195262 w 333375"/>
                <a:gd name="connsiteY33" fmla="*/ 303362 h 374799"/>
                <a:gd name="connsiteX34" fmla="*/ 190500 w 333375"/>
                <a:gd name="connsiteY34" fmla="*/ 308124 h 374799"/>
                <a:gd name="connsiteX35" fmla="*/ 142875 w 333375"/>
                <a:gd name="connsiteY35" fmla="*/ 308124 h 374799"/>
                <a:gd name="connsiteX36" fmla="*/ 138112 w 333375"/>
                <a:gd name="connsiteY36" fmla="*/ 303362 h 374799"/>
                <a:gd name="connsiteX37" fmla="*/ 138112 w 333375"/>
                <a:gd name="connsiteY37" fmla="*/ 293837 h 374799"/>
                <a:gd name="connsiteX38" fmla="*/ 142379 w 333375"/>
                <a:gd name="connsiteY38" fmla="*/ 289169 h 374799"/>
                <a:gd name="connsiteX39" fmla="*/ 142379 w 333375"/>
                <a:gd name="connsiteY39" fmla="*/ 174669 h 374799"/>
                <a:gd name="connsiteX40" fmla="*/ 138112 w 333375"/>
                <a:gd name="connsiteY40" fmla="*/ 170012 h 374799"/>
                <a:gd name="connsiteX41" fmla="*/ 138112 w 333375"/>
                <a:gd name="connsiteY41" fmla="*/ 160487 h 374799"/>
                <a:gd name="connsiteX42" fmla="*/ 142875 w 333375"/>
                <a:gd name="connsiteY42" fmla="*/ 155724 h 374799"/>
                <a:gd name="connsiteX43" fmla="*/ 47625 w 333375"/>
                <a:gd name="connsiteY43" fmla="*/ 155724 h 374799"/>
                <a:gd name="connsiteX44" fmla="*/ 95250 w 333375"/>
                <a:gd name="connsiteY44" fmla="*/ 155724 h 374799"/>
                <a:gd name="connsiteX45" fmla="*/ 100013 w 333375"/>
                <a:gd name="connsiteY45" fmla="*/ 160487 h 374799"/>
                <a:gd name="connsiteX46" fmla="*/ 100013 w 333375"/>
                <a:gd name="connsiteY46" fmla="*/ 170012 h 374799"/>
                <a:gd name="connsiteX47" fmla="*/ 95250 w 333375"/>
                <a:gd name="connsiteY47" fmla="*/ 174774 h 374799"/>
                <a:gd name="connsiteX48" fmla="*/ 95250 w 333375"/>
                <a:gd name="connsiteY48" fmla="*/ 289074 h 374799"/>
                <a:gd name="connsiteX49" fmla="*/ 100013 w 333375"/>
                <a:gd name="connsiteY49" fmla="*/ 293837 h 374799"/>
                <a:gd name="connsiteX50" fmla="*/ 100013 w 333375"/>
                <a:gd name="connsiteY50" fmla="*/ 303362 h 374799"/>
                <a:gd name="connsiteX51" fmla="*/ 95250 w 333375"/>
                <a:gd name="connsiteY51" fmla="*/ 308124 h 374799"/>
                <a:gd name="connsiteX52" fmla="*/ 47625 w 333375"/>
                <a:gd name="connsiteY52" fmla="*/ 308124 h 374799"/>
                <a:gd name="connsiteX53" fmla="*/ 42863 w 333375"/>
                <a:gd name="connsiteY53" fmla="*/ 303362 h 374799"/>
                <a:gd name="connsiteX54" fmla="*/ 42863 w 333375"/>
                <a:gd name="connsiteY54" fmla="*/ 293837 h 374799"/>
                <a:gd name="connsiteX55" fmla="*/ 47625 w 333375"/>
                <a:gd name="connsiteY55" fmla="*/ 289074 h 374799"/>
                <a:gd name="connsiteX56" fmla="*/ 47625 w 333375"/>
                <a:gd name="connsiteY56" fmla="*/ 174774 h 374799"/>
                <a:gd name="connsiteX57" fmla="*/ 42863 w 333375"/>
                <a:gd name="connsiteY57" fmla="*/ 170012 h 374799"/>
                <a:gd name="connsiteX58" fmla="*/ 42863 w 333375"/>
                <a:gd name="connsiteY58" fmla="*/ 160487 h 374799"/>
                <a:gd name="connsiteX59" fmla="*/ 47625 w 333375"/>
                <a:gd name="connsiteY59" fmla="*/ 155724 h 374799"/>
                <a:gd name="connsiteX60" fmla="*/ 166688 w 333375"/>
                <a:gd name="connsiteY60" fmla="*/ 50949 h 374799"/>
                <a:gd name="connsiteX61" fmla="*/ 139303 w 333375"/>
                <a:gd name="connsiteY61" fmla="*/ 78334 h 374799"/>
                <a:gd name="connsiteX62" fmla="*/ 166688 w 333375"/>
                <a:gd name="connsiteY62" fmla="*/ 105718 h 374799"/>
                <a:gd name="connsiteX63" fmla="*/ 194072 w 333375"/>
                <a:gd name="connsiteY63" fmla="*/ 78334 h 374799"/>
                <a:gd name="connsiteX64" fmla="*/ 166688 w 333375"/>
                <a:gd name="connsiteY64" fmla="*/ 50949 h 374799"/>
                <a:gd name="connsiteX65" fmla="*/ 161963 w 333375"/>
                <a:gd name="connsiteY65" fmla="*/ 1257 h 374799"/>
                <a:gd name="connsiteX66" fmla="*/ 171421 w 333375"/>
                <a:gd name="connsiteY66" fmla="*/ 1257 h 374799"/>
                <a:gd name="connsiteX67" fmla="*/ 328584 w 333375"/>
                <a:gd name="connsiteY67" fmla="*/ 91069 h 374799"/>
                <a:gd name="connsiteX68" fmla="*/ 333375 w 333375"/>
                <a:gd name="connsiteY68" fmla="*/ 99336 h 374799"/>
                <a:gd name="connsiteX69" fmla="*/ 333375 w 333375"/>
                <a:gd name="connsiteY69" fmla="*/ 127149 h 374799"/>
                <a:gd name="connsiteX70" fmla="*/ 328613 w 333375"/>
                <a:gd name="connsiteY70" fmla="*/ 131912 h 374799"/>
                <a:gd name="connsiteX71" fmla="*/ 4763 w 333375"/>
                <a:gd name="connsiteY71" fmla="*/ 131912 h 374799"/>
                <a:gd name="connsiteX72" fmla="*/ 0 w 333375"/>
                <a:gd name="connsiteY72" fmla="*/ 127149 h 374799"/>
                <a:gd name="connsiteX73" fmla="*/ 0 w 333375"/>
                <a:gd name="connsiteY73" fmla="*/ 99336 h 374799"/>
                <a:gd name="connsiteX74" fmla="*/ 4801 w 333375"/>
                <a:gd name="connsiteY74" fmla="*/ 91069 h 374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333375" h="374799">
                  <a:moveTo>
                    <a:pt x="9525" y="331937"/>
                  </a:moveTo>
                  <a:lnTo>
                    <a:pt x="323850" y="331937"/>
                  </a:lnTo>
                  <a:cubicBezTo>
                    <a:pt x="329117" y="331937"/>
                    <a:pt x="333375" y="336194"/>
                    <a:pt x="333375" y="341462"/>
                  </a:cubicBezTo>
                  <a:lnTo>
                    <a:pt x="333375" y="370037"/>
                  </a:lnTo>
                  <a:cubicBezTo>
                    <a:pt x="333375" y="372666"/>
                    <a:pt x="331251" y="374799"/>
                    <a:pt x="328613" y="374799"/>
                  </a:cubicBezTo>
                  <a:lnTo>
                    <a:pt x="4763" y="374799"/>
                  </a:lnTo>
                  <a:cubicBezTo>
                    <a:pt x="2134" y="374799"/>
                    <a:pt x="0" y="372666"/>
                    <a:pt x="0" y="370037"/>
                  </a:cubicBezTo>
                  <a:lnTo>
                    <a:pt x="0" y="341462"/>
                  </a:lnTo>
                  <a:cubicBezTo>
                    <a:pt x="0" y="336194"/>
                    <a:pt x="4267" y="331937"/>
                    <a:pt x="9525" y="331937"/>
                  </a:cubicBezTo>
                  <a:close/>
                  <a:moveTo>
                    <a:pt x="238125" y="155724"/>
                  </a:moveTo>
                  <a:lnTo>
                    <a:pt x="285750" y="155724"/>
                  </a:lnTo>
                  <a:cubicBezTo>
                    <a:pt x="288388" y="155724"/>
                    <a:pt x="290513" y="157848"/>
                    <a:pt x="290513" y="160487"/>
                  </a:cubicBezTo>
                  <a:lnTo>
                    <a:pt x="290513" y="170012"/>
                  </a:lnTo>
                  <a:cubicBezTo>
                    <a:pt x="290513" y="172641"/>
                    <a:pt x="288388" y="174774"/>
                    <a:pt x="285750" y="174774"/>
                  </a:cubicBezTo>
                  <a:lnTo>
                    <a:pt x="285750" y="289074"/>
                  </a:lnTo>
                  <a:cubicBezTo>
                    <a:pt x="288388" y="289074"/>
                    <a:pt x="290513" y="291198"/>
                    <a:pt x="290513" y="293837"/>
                  </a:cubicBezTo>
                  <a:lnTo>
                    <a:pt x="290513" y="303362"/>
                  </a:lnTo>
                  <a:cubicBezTo>
                    <a:pt x="290513" y="305991"/>
                    <a:pt x="288388" y="308124"/>
                    <a:pt x="285750" y="308124"/>
                  </a:cubicBezTo>
                  <a:lnTo>
                    <a:pt x="238125" y="308124"/>
                  </a:lnTo>
                  <a:cubicBezTo>
                    <a:pt x="235496" y="308124"/>
                    <a:pt x="233363" y="305991"/>
                    <a:pt x="233363" y="303362"/>
                  </a:cubicBezTo>
                  <a:lnTo>
                    <a:pt x="233363" y="293837"/>
                  </a:lnTo>
                  <a:cubicBezTo>
                    <a:pt x="233363" y="291551"/>
                    <a:pt x="235001" y="289741"/>
                    <a:pt x="237134" y="289274"/>
                  </a:cubicBezTo>
                  <a:lnTo>
                    <a:pt x="237134" y="174565"/>
                  </a:lnTo>
                  <a:cubicBezTo>
                    <a:pt x="235001" y="174098"/>
                    <a:pt x="233363" y="172288"/>
                    <a:pt x="233363" y="170012"/>
                  </a:cubicBezTo>
                  <a:lnTo>
                    <a:pt x="233363" y="160487"/>
                  </a:lnTo>
                  <a:cubicBezTo>
                    <a:pt x="233363" y="157848"/>
                    <a:pt x="235496" y="155724"/>
                    <a:pt x="238125" y="155724"/>
                  </a:cubicBezTo>
                  <a:close/>
                  <a:moveTo>
                    <a:pt x="142875" y="155724"/>
                  </a:moveTo>
                  <a:lnTo>
                    <a:pt x="190500" y="155724"/>
                  </a:lnTo>
                  <a:cubicBezTo>
                    <a:pt x="193138" y="155724"/>
                    <a:pt x="195262" y="157848"/>
                    <a:pt x="195262" y="160487"/>
                  </a:cubicBezTo>
                  <a:lnTo>
                    <a:pt x="195262" y="170012"/>
                  </a:lnTo>
                  <a:cubicBezTo>
                    <a:pt x="195262" y="172459"/>
                    <a:pt x="193386" y="174412"/>
                    <a:pt x="191004" y="174669"/>
                  </a:cubicBezTo>
                  <a:lnTo>
                    <a:pt x="191004" y="289169"/>
                  </a:lnTo>
                  <a:cubicBezTo>
                    <a:pt x="193386" y="289426"/>
                    <a:pt x="195262" y="291379"/>
                    <a:pt x="195262" y="293837"/>
                  </a:cubicBezTo>
                  <a:lnTo>
                    <a:pt x="195262" y="303362"/>
                  </a:lnTo>
                  <a:cubicBezTo>
                    <a:pt x="195262" y="305990"/>
                    <a:pt x="193138" y="308124"/>
                    <a:pt x="190500" y="308124"/>
                  </a:cubicBezTo>
                  <a:lnTo>
                    <a:pt x="142875" y="308124"/>
                  </a:lnTo>
                  <a:cubicBezTo>
                    <a:pt x="140246" y="308124"/>
                    <a:pt x="138112" y="305990"/>
                    <a:pt x="138112" y="303362"/>
                  </a:cubicBezTo>
                  <a:lnTo>
                    <a:pt x="138112" y="293837"/>
                  </a:lnTo>
                  <a:cubicBezTo>
                    <a:pt x="138112" y="291379"/>
                    <a:pt x="139998" y="289426"/>
                    <a:pt x="142379" y="289169"/>
                  </a:cubicBezTo>
                  <a:lnTo>
                    <a:pt x="142379" y="174669"/>
                  </a:lnTo>
                  <a:cubicBezTo>
                    <a:pt x="139998" y="174412"/>
                    <a:pt x="138112" y="172459"/>
                    <a:pt x="138112" y="170012"/>
                  </a:cubicBezTo>
                  <a:lnTo>
                    <a:pt x="138112" y="160487"/>
                  </a:lnTo>
                  <a:cubicBezTo>
                    <a:pt x="138112" y="157848"/>
                    <a:pt x="140246" y="155724"/>
                    <a:pt x="142875" y="155724"/>
                  </a:cubicBezTo>
                  <a:close/>
                  <a:moveTo>
                    <a:pt x="47625" y="155724"/>
                  </a:moveTo>
                  <a:lnTo>
                    <a:pt x="95250" y="155724"/>
                  </a:lnTo>
                  <a:cubicBezTo>
                    <a:pt x="97888" y="155724"/>
                    <a:pt x="100013" y="157848"/>
                    <a:pt x="100013" y="160487"/>
                  </a:cubicBezTo>
                  <a:lnTo>
                    <a:pt x="100013" y="170012"/>
                  </a:lnTo>
                  <a:cubicBezTo>
                    <a:pt x="100013" y="172641"/>
                    <a:pt x="97888" y="174774"/>
                    <a:pt x="95250" y="174774"/>
                  </a:cubicBezTo>
                  <a:lnTo>
                    <a:pt x="95250" y="289074"/>
                  </a:lnTo>
                  <a:cubicBezTo>
                    <a:pt x="97888" y="289074"/>
                    <a:pt x="100013" y="291198"/>
                    <a:pt x="100013" y="293837"/>
                  </a:cubicBezTo>
                  <a:lnTo>
                    <a:pt x="100013" y="303362"/>
                  </a:lnTo>
                  <a:cubicBezTo>
                    <a:pt x="100013" y="305991"/>
                    <a:pt x="97888" y="308124"/>
                    <a:pt x="95250" y="308124"/>
                  </a:cubicBezTo>
                  <a:lnTo>
                    <a:pt x="47625" y="308124"/>
                  </a:lnTo>
                  <a:cubicBezTo>
                    <a:pt x="44996" y="308124"/>
                    <a:pt x="42863" y="305991"/>
                    <a:pt x="42863" y="303362"/>
                  </a:cubicBezTo>
                  <a:lnTo>
                    <a:pt x="42863" y="293837"/>
                  </a:lnTo>
                  <a:cubicBezTo>
                    <a:pt x="42863" y="291198"/>
                    <a:pt x="44996" y="289074"/>
                    <a:pt x="47625" y="289074"/>
                  </a:cubicBezTo>
                  <a:lnTo>
                    <a:pt x="47625" y="174774"/>
                  </a:lnTo>
                  <a:cubicBezTo>
                    <a:pt x="44996" y="174774"/>
                    <a:pt x="42863" y="172641"/>
                    <a:pt x="42863" y="170012"/>
                  </a:cubicBezTo>
                  <a:lnTo>
                    <a:pt x="42863" y="160487"/>
                  </a:lnTo>
                  <a:cubicBezTo>
                    <a:pt x="42863" y="157848"/>
                    <a:pt x="44996" y="155724"/>
                    <a:pt x="47625" y="155724"/>
                  </a:cubicBezTo>
                  <a:close/>
                  <a:moveTo>
                    <a:pt x="166688" y="50949"/>
                  </a:moveTo>
                  <a:cubicBezTo>
                    <a:pt x="151571" y="50949"/>
                    <a:pt x="139303" y="63208"/>
                    <a:pt x="139303" y="78334"/>
                  </a:cubicBezTo>
                  <a:cubicBezTo>
                    <a:pt x="139303" y="93450"/>
                    <a:pt x="151571" y="105718"/>
                    <a:pt x="166688" y="105718"/>
                  </a:cubicBezTo>
                  <a:cubicBezTo>
                    <a:pt x="181813" y="105718"/>
                    <a:pt x="194072" y="93450"/>
                    <a:pt x="194072" y="78334"/>
                  </a:cubicBezTo>
                  <a:cubicBezTo>
                    <a:pt x="194072" y="63208"/>
                    <a:pt x="181813" y="50949"/>
                    <a:pt x="166688" y="50949"/>
                  </a:cubicBezTo>
                  <a:close/>
                  <a:moveTo>
                    <a:pt x="161963" y="1257"/>
                  </a:moveTo>
                  <a:cubicBezTo>
                    <a:pt x="164897" y="-419"/>
                    <a:pt x="168488" y="-419"/>
                    <a:pt x="171421" y="1257"/>
                  </a:cubicBezTo>
                  <a:lnTo>
                    <a:pt x="328584" y="91069"/>
                  </a:lnTo>
                  <a:cubicBezTo>
                    <a:pt x="331546" y="92764"/>
                    <a:pt x="333375" y="95917"/>
                    <a:pt x="333375" y="99336"/>
                  </a:cubicBezTo>
                  <a:lnTo>
                    <a:pt x="333375" y="127149"/>
                  </a:lnTo>
                  <a:cubicBezTo>
                    <a:pt x="333375" y="129778"/>
                    <a:pt x="331251" y="131912"/>
                    <a:pt x="328613" y="131912"/>
                  </a:cubicBezTo>
                  <a:lnTo>
                    <a:pt x="4763" y="131912"/>
                  </a:lnTo>
                  <a:cubicBezTo>
                    <a:pt x="2134" y="131912"/>
                    <a:pt x="0" y="129778"/>
                    <a:pt x="0" y="127149"/>
                  </a:cubicBezTo>
                  <a:lnTo>
                    <a:pt x="0" y="99336"/>
                  </a:lnTo>
                  <a:cubicBezTo>
                    <a:pt x="0" y="95917"/>
                    <a:pt x="1838" y="92764"/>
                    <a:pt x="4801" y="91069"/>
                  </a:cubicBezTo>
                  <a:close/>
                </a:path>
              </a:pathLst>
            </a:custGeom>
            <a:solidFill>
              <a:srgbClr val="F8F2E3"/>
            </a:solidFill>
            <a:ln w="9525" cap="flat">
              <a:noFill/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5" name="Рисунок 35">
              <a:extLst>
                <a:ext uri="{FF2B5EF4-FFF2-40B4-BE49-F238E27FC236}">
                  <a16:creationId xmlns:a16="http://schemas.microsoft.com/office/drawing/2014/main" id="{B6A67138-1F8F-EB1C-B76D-CBE4019C1AE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21641" y="1950521"/>
              <a:ext cx="113684" cy="180000"/>
            </a:xfrm>
            <a:custGeom>
              <a:avLst/>
              <a:gdLst>
                <a:gd name="connsiteX0" fmla="*/ 190365 w 228600"/>
                <a:gd name="connsiteY0" fmla="*/ -68 h 361950"/>
                <a:gd name="connsiteX1" fmla="*/ 37965 w 228600"/>
                <a:gd name="connsiteY1" fmla="*/ -68 h 361950"/>
                <a:gd name="connsiteX2" fmla="*/ -135 w 228600"/>
                <a:gd name="connsiteY2" fmla="*/ 38033 h 361950"/>
                <a:gd name="connsiteX3" fmla="*/ -135 w 228600"/>
                <a:gd name="connsiteY3" fmla="*/ 323783 h 361950"/>
                <a:gd name="connsiteX4" fmla="*/ 37965 w 228600"/>
                <a:gd name="connsiteY4" fmla="*/ 361883 h 361950"/>
                <a:gd name="connsiteX5" fmla="*/ 190365 w 228600"/>
                <a:gd name="connsiteY5" fmla="*/ 361883 h 361950"/>
                <a:gd name="connsiteX6" fmla="*/ 228465 w 228600"/>
                <a:gd name="connsiteY6" fmla="*/ 323783 h 361950"/>
                <a:gd name="connsiteX7" fmla="*/ 228465 w 228600"/>
                <a:gd name="connsiteY7" fmla="*/ 38033 h 361950"/>
                <a:gd name="connsiteX8" fmla="*/ 190365 w 228600"/>
                <a:gd name="connsiteY8" fmla="*/ -68 h 361950"/>
                <a:gd name="connsiteX9" fmla="*/ 123690 w 228600"/>
                <a:gd name="connsiteY9" fmla="*/ 338070 h 361950"/>
                <a:gd name="connsiteX10" fmla="*/ 104640 w 228600"/>
                <a:gd name="connsiteY10" fmla="*/ 338070 h 361950"/>
                <a:gd name="connsiteX11" fmla="*/ 85590 w 228600"/>
                <a:gd name="connsiteY11" fmla="*/ 319020 h 361950"/>
                <a:gd name="connsiteX12" fmla="*/ 104640 w 228600"/>
                <a:gd name="connsiteY12" fmla="*/ 299970 h 361950"/>
                <a:gd name="connsiteX13" fmla="*/ 123690 w 228600"/>
                <a:gd name="connsiteY13" fmla="*/ 299970 h 361950"/>
                <a:gd name="connsiteX14" fmla="*/ 142740 w 228600"/>
                <a:gd name="connsiteY14" fmla="*/ 319020 h 361950"/>
                <a:gd name="connsiteX15" fmla="*/ 123690 w 228600"/>
                <a:gd name="connsiteY15" fmla="*/ 338070 h 361950"/>
                <a:gd name="connsiteX16" fmla="*/ 190365 w 228600"/>
                <a:gd name="connsiteY16" fmla="*/ 266633 h 361950"/>
                <a:gd name="connsiteX17" fmla="*/ 180840 w 228600"/>
                <a:gd name="connsiteY17" fmla="*/ 276158 h 361950"/>
                <a:gd name="connsiteX18" fmla="*/ 47490 w 228600"/>
                <a:gd name="connsiteY18" fmla="*/ 276158 h 361950"/>
                <a:gd name="connsiteX19" fmla="*/ 37965 w 228600"/>
                <a:gd name="connsiteY19" fmla="*/ 266633 h 361950"/>
                <a:gd name="connsiteX20" fmla="*/ 37965 w 228600"/>
                <a:gd name="connsiteY20" fmla="*/ 66608 h 361950"/>
                <a:gd name="connsiteX21" fmla="*/ 47490 w 228600"/>
                <a:gd name="connsiteY21" fmla="*/ 57083 h 361950"/>
                <a:gd name="connsiteX22" fmla="*/ 180840 w 228600"/>
                <a:gd name="connsiteY22" fmla="*/ 57083 h 361950"/>
                <a:gd name="connsiteX23" fmla="*/ 190365 w 228600"/>
                <a:gd name="connsiteY23" fmla="*/ 66608 h 361950"/>
                <a:gd name="connsiteX24" fmla="*/ 190365 w 228600"/>
                <a:gd name="connsiteY24" fmla="*/ 266633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28600" h="361950">
                  <a:moveTo>
                    <a:pt x="190365" y="-68"/>
                  </a:moveTo>
                  <a:lnTo>
                    <a:pt x="37965" y="-68"/>
                  </a:lnTo>
                  <a:cubicBezTo>
                    <a:pt x="16924" y="-68"/>
                    <a:pt x="-135" y="16992"/>
                    <a:pt x="-135" y="38033"/>
                  </a:cubicBezTo>
                  <a:lnTo>
                    <a:pt x="-135" y="323783"/>
                  </a:lnTo>
                  <a:cubicBezTo>
                    <a:pt x="-135" y="344833"/>
                    <a:pt x="16924" y="361883"/>
                    <a:pt x="37965" y="361883"/>
                  </a:cubicBezTo>
                  <a:lnTo>
                    <a:pt x="190365" y="361883"/>
                  </a:lnTo>
                  <a:cubicBezTo>
                    <a:pt x="211415" y="361883"/>
                    <a:pt x="228465" y="344833"/>
                    <a:pt x="228465" y="323783"/>
                  </a:cubicBezTo>
                  <a:lnTo>
                    <a:pt x="228465" y="38033"/>
                  </a:lnTo>
                  <a:cubicBezTo>
                    <a:pt x="228465" y="16992"/>
                    <a:pt x="211415" y="-68"/>
                    <a:pt x="190365" y="-68"/>
                  </a:cubicBezTo>
                  <a:close/>
                  <a:moveTo>
                    <a:pt x="123690" y="338070"/>
                  </a:moveTo>
                  <a:lnTo>
                    <a:pt x="104640" y="338070"/>
                  </a:lnTo>
                  <a:cubicBezTo>
                    <a:pt x="94124" y="338070"/>
                    <a:pt x="85590" y="329545"/>
                    <a:pt x="85590" y="319020"/>
                  </a:cubicBezTo>
                  <a:cubicBezTo>
                    <a:pt x="85590" y="308504"/>
                    <a:pt x="94124" y="299970"/>
                    <a:pt x="104640" y="299970"/>
                  </a:cubicBezTo>
                  <a:lnTo>
                    <a:pt x="123690" y="299970"/>
                  </a:lnTo>
                  <a:cubicBezTo>
                    <a:pt x="134215" y="299970"/>
                    <a:pt x="142740" y="308504"/>
                    <a:pt x="142740" y="319020"/>
                  </a:cubicBezTo>
                  <a:cubicBezTo>
                    <a:pt x="142740" y="329545"/>
                    <a:pt x="134215" y="338070"/>
                    <a:pt x="123690" y="338070"/>
                  </a:cubicBezTo>
                  <a:close/>
                  <a:moveTo>
                    <a:pt x="190365" y="266633"/>
                  </a:moveTo>
                  <a:cubicBezTo>
                    <a:pt x="190365" y="271900"/>
                    <a:pt x="186107" y="276158"/>
                    <a:pt x="180840" y="276158"/>
                  </a:cubicBezTo>
                  <a:lnTo>
                    <a:pt x="47490" y="276158"/>
                  </a:lnTo>
                  <a:cubicBezTo>
                    <a:pt x="42232" y="276158"/>
                    <a:pt x="37965" y="271900"/>
                    <a:pt x="37965" y="266633"/>
                  </a:cubicBezTo>
                  <a:lnTo>
                    <a:pt x="37965" y="66608"/>
                  </a:lnTo>
                  <a:cubicBezTo>
                    <a:pt x="37965" y="61350"/>
                    <a:pt x="42232" y="57083"/>
                    <a:pt x="47490" y="57083"/>
                  </a:cubicBezTo>
                  <a:lnTo>
                    <a:pt x="180840" y="57083"/>
                  </a:lnTo>
                  <a:cubicBezTo>
                    <a:pt x="186107" y="57083"/>
                    <a:pt x="190365" y="61350"/>
                    <a:pt x="190365" y="66608"/>
                  </a:cubicBezTo>
                  <a:lnTo>
                    <a:pt x="190365" y="266633"/>
                  </a:lnTo>
                  <a:close/>
                </a:path>
              </a:pathLst>
            </a:custGeom>
            <a:solidFill>
              <a:srgbClr val="F8F2E3"/>
            </a:solidFill>
            <a:ln w="9525" cap="flat">
              <a:noFill/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267BEE4F-17DB-F827-33ED-788631BA0372}"/>
                </a:ext>
              </a:extLst>
            </p:cNvPr>
            <p:cNvSpPr/>
            <p:nvPr/>
          </p:nvSpPr>
          <p:spPr>
            <a:xfrm>
              <a:off x="2707087" y="2107911"/>
              <a:ext cx="6096000" cy="5847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Можно зачислить?</a:t>
              </a:r>
            </a:p>
            <a:p>
              <a:pPr algn="ctr"/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Вот номер телефона и банк</a:t>
              </a:r>
              <a:endParaRPr lang="en-RU" sz="1600" dirty="0">
                <a:solidFill>
                  <a:srgbClr val="F5F1EA"/>
                </a:solidFill>
                <a:latin typeface="SBPCirce Bold" panose="020B0502020203020203" pitchFamily="34" charset="0"/>
              </a:endParaRPr>
            </a:p>
          </p:txBody>
        </p:sp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E4622282-19C1-1E8D-6001-85ABFAEF18AD}"/>
              </a:ext>
            </a:extLst>
          </p:cNvPr>
          <p:cNvGrpSpPr/>
          <p:nvPr/>
        </p:nvGrpSpPr>
        <p:grpSpPr>
          <a:xfrm>
            <a:off x="3028306" y="3544070"/>
            <a:ext cx="4257569" cy="1074657"/>
            <a:chOff x="3028306" y="3729808"/>
            <a:chExt cx="4257569" cy="1074657"/>
          </a:xfrm>
        </p:grpSpPr>
        <p:sp>
          <p:nvSpPr>
            <p:cNvPr id="7" name="Полилиния 6">
              <a:extLst>
                <a:ext uri="{FF2B5EF4-FFF2-40B4-BE49-F238E27FC236}">
                  <a16:creationId xmlns:a16="http://schemas.microsoft.com/office/drawing/2014/main" id="{CAFB82B9-B8E4-6A41-992A-3B02C095ED19}"/>
                </a:ext>
              </a:extLst>
            </p:cNvPr>
            <p:cNvSpPr/>
            <p:nvPr/>
          </p:nvSpPr>
          <p:spPr>
            <a:xfrm>
              <a:off x="3028306" y="3729808"/>
              <a:ext cx="4257569" cy="1074657"/>
            </a:xfrm>
            <a:custGeom>
              <a:avLst/>
              <a:gdLst>
                <a:gd name="connsiteX0" fmla="*/ 949895 w 4257569"/>
                <a:gd name="connsiteY0" fmla="*/ 753914 h 1074657"/>
                <a:gd name="connsiteX1" fmla="*/ 949895 w 4257569"/>
                <a:gd name="connsiteY1" fmla="*/ 753915 h 1074657"/>
                <a:gd name="connsiteX2" fmla="*/ 949895 w 4257569"/>
                <a:gd name="connsiteY2" fmla="*/ 753915 h 1074657"/>
                <a:gd name="connsiteX3" fmla="*/ 0 w 4257569"/>
                <a:gd name="connsiteY3" fmla="*/ 0 h 1074657"/>
                <a:gd name="connsiteX4" fmla="*/ 1026344 w 4257569"/>
                <a:gd name="connsiteY4" fmla="*/ 548320 h 1074657"/>
                <a:gd name="connsiteX5" fmla="*/ 1043838 w 4257569"/>
                <a:gd name="connsiteY5" fmla="*/ 527116 h 1074657"/>
                <a:gd name="connsiteX6" fmla="*/ 1270637 w 4257569"/>
                <a:gd name="connsiteY6" fmla="*/ 433173 h 1074657"/>
                <a:gd name="connsiteX7" fmla="*/ 3936827 w 4257569"/>
                <a:gd name="connsiteY7" fmla="*/ 433173 h 1074657"/>
                <a:gd name="connsiteX8" fmla="*/ 4257569 w 4257569"/>
                <a:gd name="connsiteY8" fmla="*/ 753915 h 1074657"/>
                <a:gd name="connsiteX9" fmla="*/ 4257568 w 4257569"/>
                <a:gd name="connsiteY9" fmla="*/ 753915 h 1074657"/>
                <a:gd name="connsiteX10" fmla="*/ 3936826 w 4257569"/>
                <a:gd name="connsiteY10" fmla="*/ 1074657 h 1074657"/>
                <a:gd name="connsiteX11" fmla="*/ 1270637 w 4257569"/>
                <a:gd name="connsiteY11" fmla="*/ 1074656 h 1074657"/>
                <a:gd name="connsiteX12" fmla="*/ 975101 w 4257569"/>
                <a:gd name="connsiteY12" fmla="*/ 878762 h 1074657"/>
                <a:gd name="connsiteX13" fmla="*/ 949895 w 4257569"/>
                <a:gd name="connsiteY13" fmla="*/ 753915 h 1074657"/>
                <a:gd name="connsiteX14" fmla="*/ 954140 w 4257569"/>
                <a:gd name="connsiteY14" fmla="*/ 732890 h 107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57569" h="1074657">
                  <a:moveTo>
                    <a:pt x="949895" y="753914"/>
                  </a:moveTo>
                  <a:lnTo>
                    <a:pt x="949895" y="753915"/>
                  </a:lnTo>
                  <a:lnTo>
                    <a:pt x="949895" y="753915"/>
                  </a:lnTo>
                  <a:close/>
                  <a:moveTo>
                    <a:pt x="0" y="0"/>
                  </a:moveTo>
                  <a:lnTo>
                    <a:pt x="1026344" y="548320"/>
                  </a:lnTo>
                  <a:lnTo>
                    <a:pt x="1043838" y="527116"/>
                  </a:lnTo>
                  <a:cubicBezTo>
                    <a:pt x="1101881" y="469073"/>
                    <a:pt x="1182067" y="433173"/>
                    <a:pt x="1270637" y="433173"/>
                  </a:cubicBezTo>
                  <a:lnTo>
                    <a:pt x="3936827" y="433173"/>
                  </a:lnTo>
                  <a:cubicBezTo>
                    <a:pt x="4113968" y="433173"/>
                    <a:pt x="4257569" y="576774"/>
                    <a:pt x="4257569" y="753915"/>
                  </a:cubicBezTo>
                  <a:lnTo>
                    <a:pt x="4257568" y="753915"/>
                  </a:lnTo>
                  <a:cubicBezTo>
                    <a:pt x="4257568" y="931056"/>
                    <a:pt x="4113967" y="1074657"/>
                    <a:pt x="3936826" y="1074657"/>
                  </a:cubicBezTo>
                  <a:lnTo>
                    <a:pt x="1270637" y="1074656"/>
                  </a:lnTo>
                  <a:cubicBezTo>
                    <a:pt x="1137781" y="1074656"/>
                    <a:pt x="1023792" y="993881"/>
                    <a:pt x="975101" y="878762"/>
                  </a:cubicBezTo>
                  <a:lnTo>
                    <a:pt x="949895" y="753915"/>
                  </a:lnTo>
                  <a:lnTo>
                    <a:pt x="954140" y="732890"/>
                  </a:lnTo>
                  <a:close/>
                </a:path>
              </a:pathLst>
            </a:custGeom>
            <a:solidFill>
              <a:srgbClr val="0095D6"/>
            </a:solidFill>
            <a:ln w="38100">
              <a:noFill/>
              <a:extLst>
                <a:ext uri="{C807C97D-BFC1-408E-A445-0C87EB9F89A2}">
                  <ask:lineSketchStyleProps xmlns="" xmlns:ask="http://schemas.microsoft.com/office/drawing/2018/sketchyshapes" sd="1219033472">
                    <a:custGeom>
                      <a:avLst/>
                      <a:gdLst>
                        <a:gd name="connsiteX0" fmla="*/ 0 w 2775990"/>
                        <a:gd name="connsiteY0" fmla="*/ 106916 h 641483"/>
                        <a:gd name="connsiteX1" fmla="*/ 106916 w 2775990"/>
                        <a:gd name="connsiteY1" fmla="*/ 0 h 641483"/>
                        <a:gd name="connsiteX2" fmla="*/ 670591 w 2775990"/>
                        <a:gd name="connsiteY2" fmla="*/ 0 h 641483"/>
                        <a:gd name="connsiteX3" fmla="*/ 1157401 w 2775990"/>
                        <a:gd name="connsiteY3" fmla="*/ 0 h 641483"/>
                        <a:gd name="connsiteX4" fmla="*/ 1618589 w 2775990"/>
                        <a:gd name="connsiteY4" fmla="*/ 0 h 641483"/>
                        <a:gd name="connsiteX5" fmla="*/ 2156642 w 2775990"/>
                        <a:gd name="connsiteY5" fmla="*/ 0 h 641483"/>
                        <a:gd name="connsiteX6" fmla="*/ 2669074 w 2775990"/>
                        <a:gd name="connsiteY6" fmla="*/ 0 h 641483"/>
                        <a:gd name="connsiteX7" fmla="*/ 2775990 w 2775990"/>
                        <a:gd name="connsiteY7" fmla="*/ 106916 h 641483"/>
                        <a:gd name="connsiteX8" fmla="*/ 2775990 w 2775990"/>
                        <a:gd name="connsiteY8" fmla="*/ 534567 h 641483"/>
                        <a:gd name="connsiteX9" fmla="*/ 2669074 w 2775990"/>
                        <a:gd name="connsiteY9" fmla="*/ 641483 h 641483"/>
                        <a:gd name="connsiteX10" fmla="*/ 2156642 w 2775990"/>
                        <a:gd name="connsiteY10" fmla="*/ 641483 h 641483"/>
                        <a:gd name="connsiteX11" fmla="*/ 1669832 w 2775990"/>
                        <a:gd name="connsiteY11" fmla="*/ 641483 h 641483"/>
                        <a:gd name="connsiteX12" fmla="*/ 1106158 w 2775990"/>
                        <a:gd name="connsiteY12" fmla="*/ 641483 h 641483"/>
                        <a:gd name="connsiteX13" fmla="*/ 542483 w 2775990"/>
                        <a:gd name="connsiteY13" fmla="*/ 641483 h 641483"/>
                        <a:gd name="connsiteX14" fmla="*/ 106916 w 2775990"/>
                        <a:gd name="connsiteY14" fmla="*/ 641483 h 641483"/>
                        <a:gd name="connsiteX15" fmla="*/ 0 w 2775990"/>
                        <a:gd name="connsiteY15" fmla="*/ 534567 h 641483"/>
                        <a:gd name="connsiteX16" fmla="*/ 0 w 2775990"/>
                        <a:gd name="connsiteY16" fmla="*/ 106916 h 641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775990" h="641483" extrusionOk="0">
                          <a:moveTo>
                            <a:pt x="0" y="106916"/>
                          </a:moveTo>
                          <a:cubicBezTo>
                            <a:pt x="-11878" y="40542"/>
                            <a:pt x="36096" y="4418"/>
                            <a:pt x="106916" y="0"/>
                          </a:cubicBezTo>
                          <a:cubicBezTo>
                            <a:pt x="272088" y="-43859"/>
                            <a:pt x="410155" y="10577"/>
                            <a:pt x="670591" y="0"/>
                          </a:cubicBezTo>
                          <a:cubicBezTo>
                            <a:pt x="931027" y="-10577"/>
                            <a:pt x="935593" y="39398"/>
                            <a:pt x="1157401" y="0"/>
                          </a:cubicBezTo>
                          <a:cubicBezTo>
                            <a:pt x="1379209" y="-39398"/>
                            <a:pt x="1424288" y="55323"/>
                            <a:pt x="1618589" y="0"/>
                          </a:cubicBezTo>
                          <a:cubicBezTo>
                            <a:pt x="1812890" y="-55323"/>
                            <a:pt x="1961944" y="25409"/>
                            <a:pt x="2156642" y="0"/>
                          </a:cubicBezTo>
                          <a:cubicBezTo>
                            <a:pt x="2351340" y="-25409"/>
                            <a:pt x="2476233" y="1449"/>
                            <a:pt x="2669074" y="0"/>
                          </a:cubicBezTo>
                          <a:cubicBezTo>
                            <a:pt x="2737318" y="-14966"/>
                            <a:pt x="2766327" y="56360"/>
                            <a:pt x="2775990" y="106916"/>
                          </a:cubicBezTo>
                          <a:cubicBezTo>
                            <a:pt x="2821769" y="264208"/>
                            <a:pt x="2740156" y="361597"/>
                            <a:pt x="2775990" y="534567"/>
                          </a:cubicBezTo>
                          <a:cubicBezTo>
                            <a:pt x="2790768" y="597168"/>
                            <a:pt x="2725645" y="641082"/>
                            <a:pt x="2669074" y="641483"/>
                          </a:cubicBezTo>
                          <a:cubicBezTo>
                            <a:pt x="2455338" y="655729"/>
                            <a:pt x="2308284" y="623208"/>
                            <a:pt x="2156642" y="641483"/>
                          </a:cubicBezTo>
                          <a:cubicBezTo>
                            <a:pt x="2005000" y="659758"/>
                            <a:pt x="1815927" y="619447"/>
                            <a:pt x="1669832" y="641483"/>
                          </a:cubicBezTo>
                          <a:cubicBezTo>
                            <a:pt x="1523737" y="663519"/>
                            <a:pt x="1255796" y="608890"/>
                            <a:pt x="1106158" y="641483"/>
                          </a:cubicBezTo>
                          <a:cubicBezTo>
                            <a:pt x="956520" y="674076"/>
                            <a:pt x="724165" y="608373"/>
                            <a:pt x="542483" y="641483"/>
                          </a:cubicBezTo>
                          <a:cubicBezTo>
                            <a:pt x="360802" y="674593"/>
                            <a:pt x="320879" y="616150"/>
                            <a:pt x="106916" y="641483"/>
                          </a:cubicBezTo>
                          <a:cubicBezTo>
                            <a:pt x="42131" y="636078"/>
                            <a:pt x="-5472" y="585435"/>
                            <a:pt x="0" y="534567"/>
                          </a:cubicBezTo>
                          <a:cubicBezTo>
                            <a:pt x="-23086" y="350786"/>
                            <a:pt x="25203" y="254289"/>
                            <a:pt x="0" y="106916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RU" sz="1600" dirty="0">
                <a:solidFill>
                  <a:schemeClr val="tx1"/>
                </a:solidFill>
                <a:latin typeface="SBPCirce Bold" panose="020B0502020203020203" pitchFamily="34" charset="0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C0CFABCA-660C-D302-D39D-E0724E47B952}"/>
                </a:ext>
              </a:extLst>
            </p:cNvPr>
            <p:cNvSpPr/>
            <p:nvPr/>
          </p:nvSpPr>
          <p:spPr>
            <a:xfrm>
              <a:off x="6832112" y="4011354"/>
              <a:ext cx="303252" cy="303252"/>
            </a:xfrm>
            <a:prstGeom prst="ellipse">
              <a:avLst/>
            </a:prstGeom>
            <a:solidFill>
              <a:srgbClr val="0095D6"/>
            </a:solidFill>
            <a:ln w="28575">
              <a:solidFill>
                <a:srgbClr val="F8F2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Рисунок 353">
              <a:extLst>
                <a:ext uri="{FF2B5EF4-FFF2-40B4-BE49-F238E27FC236}">
                  <a16:creationId xmlns:a16="http://schemas.microsoft.com/office/drawing/2014/main" id="{B8604CD5-3F96-627A-27AE-0A56954942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24711" y="4067663"/>
              <a:ext cx="117535" cy="180000"/>
            </a:xfrm>
            <a:custGeom>
              <a:avLst/>
              <a:gdLst>
                <a:gd name="connsiteX0" fmla="*/ 340764 w 791075"/>
                <a:gd name="connsiteY0" fmla="*/ 192 h 1211505"/>
                <a:gd name="connsiteX1" fmla="*/ 694994 w 791075"/>
                <a:gd name="connsiteY1" fmla="*/ 102631 h 1211505"/>
                <a:gd name="connsiteX2" fmla="*/ 791107 w 791075"/>
                <a:gd name="connsiteY2" fmla="*/ 353951 h 1211505"/>
                <a:gd name="connsiteX3" fmla="*/ 682745 w 791075"/>
                <a:gd name="connsiteY3" fmla="*/ 603319 h 1211505"/>
                <a:gd name="connsiteX4" fmla="*/ 367417 w 791075"/>
                <a:gd name="connsiteY4" fmla="*/ 697346 h 1211505"/>
                <a:gd name="connsiteX5" fmla="*/ 367417 w 791075"/>
                <a:gd name="connsiteY5" fmla="*/ 697346 h 1211505"/>
                <a:gd name="connsiteX6" fmla="*/ 366138 w 791075"/>
                <a:gd name="connsiteY6" fmla="*/ 697817 h 1211505"/>
                <a:gd name="connsiteX7" fmla="*/ 365600 w 791075"/>
                <a:gd name="connsiteY7" fmla="*/ 699096 h 1211505"/>
                <a:gd name="connsiteX8" fmla="*/ 365600 w 791075"/>
                <a:gd name="connsiteY8" fmla="*/ 817688 h 1211505"/>
                <a:gd name="connsiteX9" fmla="*/ 388685 w 791075"/>
                <a:gd name="connsiteY9" fmla="*/ 840774 h 1211505"/>
                <a:gd name="connsiteX10" fmla="*/ 561460 w 791075"/>
                <a:gd name="connsiteY10" fmla="*/ 840774 h 1211505"/>
                <a:gd name="connsiteX11" fmla="*/ 638323 w 791075"/>
                <a:gd name="connsiteY11" fmla="*/ 917705 h 1211505"/>
                <a:gd name="connsiteX12" fmla="*/ 638323 w 791075"/>
                <a:gd name="connsiteY12" fmla="*/ 922484 h 1211505"/>
                <a:gd name="connsiteX13" fmla="*/ 561460 w 791075"/>
                <a:gd name="connsiteY13" fmla="*/ 999414 h 1211505"/>
                <a:gd name="connsiteX14" fmla="*/ 388685 w 791075"/>
                <a:gd name="connsiteY14" fmla="*/ 999414 h 1211505"/>
                <a:gd name="connsiteX15" fmla="*/ 365600 w 791075"/>
                <a:gd name="connsiteY15" fmla="*/ 1022500 h 1211505"/>
                <a:gd name="connsiteX16" fmla="*/ 365600 w 791075"/>
                <a:gd name="connsiteY16" fmla="*/ 1109661 h 1211505"/>
                <a:gd name="connsiteX17" fmla="*/ 335716 w 791075"/>
                <a:gd name="connsiteY17" fmla="*/ 1181813 h 1211505"/>
                <a:gd name="connsiteX18" fmla="*/ 263564 w 791075"/>
                <a:gd name="connsiteY18" fmla="*/ 1211697 h 1211505"/>
                <a:gd name="connsiteX19" fmla="*/ 263564 w 791075"/>
                <a:gd name="connsiteY19" fmla="*/ 1211697 h 1211505"/>
                <a:gd name="connsiteX20" fmla="*/ 192489 w 791075"/>
                <a:gd name="connsiteY20" fmla="*/ 1182284 h 1211505"/>
                <a:gd name="connsiteX21" fmla="*/ 163076 w 791075"/>
                <a:gd name="connsiteY21" fmla="*/ 1111209 h 1211505"/>
                <a:gd name="connsiteX22" fmla="*/ 163076 w 791075"/>
                <a:gd name="connsiteY22" fmla="*/ 1022500 h 1211505"/>
                <a:gd name="connsiteX23" fmla="*/ 139990 w 791075"/>
                <a:gd name="connsiteY23" fmla="*/ 999414 h 1211505"/>
                <a:gd name="connsiteX24" fmla="*/ 77059 w 791075"/>
                <a:gd name="connsiteY24" fmla="*/ 999414 h 1211505"/>
                <a:gd name="connsiteX25" fmla="*/ 196 w 791075"/>
                <a:gd name="connsiteY25" fmla="*/ 922484 h 1211505"/>
                <a:gd name="connsiteX26" fmla="*/ 196 w 791075"/>
                <a:gd name="connsiteY26" fmla="*/ 917705 h 1211505"/>
                <a:gd name="connsiteX27" fmla="*/ 77059 w 791075"/>
                <a:gd name="connsiteY27" fmla="*/ 840774 h 1211505"/>
                <a:gd name="connsiteX28" fmla="*/ 139990 w 791075"/>
                <a:gd name="connsiteY28" fmla="*/ 840774 h 1211505"/>
                <a:gd name="connsiteX29" fmla="*/ 163076 w 791075"/>
                <a:gd name="connsiteY29" fmla="*/ 817688 h 1211505"/>
                <a:gd name="connsiteX30" fmla="*/ 163076 w 791075"/>
                <a:gd name="connsiteY30" fmla="*/ 720432 h 1211505"/>
                <a:gd name="connsiteX31" fmla="*/ 139990 w 791075"/>
                <a:gd name="connsiteY31" fmla="*/ 697346 h 1211505"/>
                <a:gd name="connsiteX32" fmla="*/ 77059 w 791075"/>
                <a:gd name="connsiteY32" fmla="*/ 697346 h 1211505"/>
                <a:gd name="connsiteX33" fmla="*/ 196 w 791075"/>
                <a:gd name="connsiteY33" fmla="*/ 620415 h 1211505"/>
                <a:gd name="connsiteX34" fmla="*/ 196 w 791075"/>
                <a:gd name="connsiteY34" fmla="*/ 615636 h 1211505"/>
                <a:gd name="connsiteX35" fmla="*/ 77059 w 791075"/>
                <a:gd name="connsiteY35" fmla="*/ 538706 h 1211505"/>
                <a:gd name="connsiteX36" fmla="*/ 139990 w 791075"/>
                <a:gd name="connsiteY36" fmla="*/ 538706 h 1211505"/>
                <a:gd name="connsiteX37" fmla="*/ 163076 w 791075"/>
                <a:gd name="connsiteY37" fmla="*/ 515620 h 1211505"/>
                <a:gd name="connsiteX38" fmla="*/ 163076 w 791075"/>
                <a:gd name="connsiteY38" fmla="*/ 79882 h 1211505"/>
                <a:gd name="connsiteX39" fmla="*/ 238997 w 791075"/>
                <a:gd name="connsiteY39" fmla="*/ 3019 h 1211505"/>
                <a:gd name="connsiteX40" fmla="*/ 258987 w 791075"/>
                <a:gd name="connsiteY40" fmla="*/ 2749 h 1211505"/>
                <a:gd name="connsiteX41" fmla="*/ 384916 w 791075"/>
                <a:gd name="connsiteY41" fmla="*/ 1067 h 1211505"/>
                <a:gd name="connsiteX42" fmla="*/ 340764 w 791075"/>
                <a:gd name="connsiteY42" fmla="*/ 192 h 1211505"/>
                <a:gd name="connsiteX43" fmla="*/ 365600 w 791075"/>
                <a:gd name="connsiteY43" fmla="*/ 198475 h 1211505"/>
                <a:gd name="connsiteX44" fmla="*/ 365600 w 791075"/>
                <a:gd name="connsiteY44" fmla="*/ 201907 h 1211505"/>
                <a:gd name="connsiteX45" fmla="*/ 365600 w 791075"/>
                <a:gd name="connsiteY45" fmla="*/ 537763 h 1211505"/>
                <a:gd name="connsiteX46" fmla="*/ 365330 w 791075"/>
                <a:gd name="connsiteY46" fmla="*/ 538437 h 1211505"/>
                <a:gd name="connsiteX47" fmla="*/ 364657 w 791075"/>
                <a:gd name="connsiteY47" fmla="*/ 538706 h 1211505"/>
                <a:gd name="connsiteX48" fmla="*/ 360753 w 791075"/>
                <a:gd name="connsiteY48" fmla="*/ 538706 h 1211505"/>
                <a:gd name="connsiteX49" fmla="*/ 512932 w 791075"/>
                <a:gd name="connsiteY49" fmla="*/ 501822 h 1211505"/>
                <a:gd name="connsiteX50" fmla="*/ 575257 w 791075"/>
                <a:gd name="connsiteY50" fmla="*/ 372931 h 1211505"/>
                <a:gd name="connsiteX51" fmla="*/ 520605 w 791075"/>
                <a:gd name="connsiteY51" fmla="*/ 238387 h 1211505"/>
                <a:gd name="connsiteX52" fmla="*/ 365600 w 791075"/>
                <a:gd name="connsiteY52" fmla="*/ 198475 h 1211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791075" h="1211505">
                  <a:moveTo>
                    <a:pt x="340764" y="192"/>
                  </a:moveTo>
                  <a:cubicBezTo>
                    <a:pt x="510105" y="2547"/>
                    <a:pt x="628160" y="36671"/>
                    <a:pt x="694994" y="102631"/>
                  </a:cubicBezTo>
                  <a:cubicBezTo>
                    <a:pt x="761829" y="168524"/>
                    <a:pt x="793867" y="252319"/>
                    <a:pt x="791107" y="353951"/>
                  </a:cubicBezTo>
                  <a:cubicBezTo>
                    <a:pt x="790703" y="458881"/>
                    <a:pt x="754560" y="542004"/>
                    <a:pt x="682745" y="603319"/>
                  </a:cubicBezTo>
                  <a:cubicBezTo>
                    <a:pt x="610862" y="664635"/>
                    <a:pt x="505798" y="695932"/>
                    <a:pt x="367417" y="697346"/>
                  </a:cubicBezTo>
                  <a:lnTo>
                    <a:pt x="367417" y="697346"/>
                  </a:lnTo>
                  <a:cubicBezTo>
                    <a:pt x="366946" y="697346"/>
                    <a:pt x="366474" y="697480"/>
                    <a:pt x="366138" y="697817"/>
                  </a:cubicBezTo>
                  <a:cubicBezTo>
                    <a:pt x="365801" y="698153"/>
                    <a:pt x="365600" y="698624"/>
                    <a:pt x="365600" y="699096"/>
                  </a:cubicBezTo>
                  <a:lnTo>
                    <a:pt x="365600" y="817688"/>
                  </a:lnTo>
                  <a:cubicBezTo>
                    <a:pt x="365600" y="830477"/>
                    <a:pt x="375965" y="840774"/>
                    <a:pt x="388685" y="840774"/>
                  </a:cubicBezTo>
                  <a:cubicBezTo>
                    <a:pt x="426444" y="840774"/>
                    <a:pt x="503038" y="840774"/>
                    <a:pt x="561460" y="840774"/>
                  </a:cubicBezTo>
                  <a:cubicBezTo>
                    <a:pt x="603930" y="840774"/>
                    <a:pt x="638323" y="875235"/>
                    <a:pt x="638323" y="917705"/>
                  </a:cubicBezTo>
                  <a:lnTo>
                    <a:pt x="638323" y="922484"/>
                  </a:lnTo>
                  <a:cubicBezTo>
                    <a:pt x="638323" y="964954"/>
                    <a:pt x="603930" y="999414"/>
                    <a:pt x="561460" y="999414"/>
                  </a:cubicBezTo>
                  <a:lnTo>
                    <a:pt x="388685" y="999414"/>
                  </a:lnTo>
                  <a:cubicBezTo>
                    <a:pt x="375965" y="999414"/>
                    <a:pt x="365600" y="1009712"/>
                    <a:pt x="365600" y="1022500"/>
                  </a:cubicBezTo>
                  <a:cubicBezTo>
                    <a:pt x="365600" y="1043769"/>
                    <a:pt x="365600" y="1076951"/>
                    <a:pt x="365600" y="1109661"/>
                  </a:cubicBezTo>
                  <a:cubicBezTo>
                    <a:pt x="365600" y="1136718"/>
                    <a:pt x="354898" y="1162698"/>
                    <a:pt x="335716" y="1181813"/>
                  </a:cubicBezTo>
                  <a:cubicBezTo>
                    <a:pt x="316601" y="1200928"/>
                    <a:pt x="290621" y="1211697"/>
                    <a:pt x="263564" y="1211697"/>
                  </a:cubicBezTo>
                  <a:cubicBezTo>
                    <a:pt x="263564" y="1211697"/>
                    <a:pt x="263564" y="1211697"/>
                    <a:pt x="263564" y="1211697"/>
                  </a:cubicBezTo>
                  <a:cubicBezTo>
                    <a:pt x="236911" y="1211697"/>
                    <a:pt x="211335" y="1201130"/>
                    <a:pt x="192489" y="1182284"/>
                  </a:cubicBezTo>
                  <a:cubicBezTo>
                    <a:pt x="173643" y="1163439"/>
                    <a:pt x="163076" y="1137862"/>
                    <a:pt x="163076" y="1111209"/>
                  </a:cubicBezTo>
                  <a:lnTo>
                    <a:pt x="163076" y="1022500"/>
                  </a:lnTo>
                  <a:cubicBezTo>
                    <a:pt x="163076" y="1009712"/>
                    <a:pt x="152711" y="999414"/>
                    <a:pt x="139990" y="999414"/>
                  </a:cubicBezTo>
                  <a:cubicBezTo>
                    <a:pt x="123366" y="999414"/>
                    <a:pt x="100011" y="999414"/>
                    <a:pt x="77059" y="999414"/>
                  </a:cubicBezTo>
                  <a:cubicBezTo>
                    <a:pt x="34589" y="999414"/>
                    <a:pt x="196" y="964954"/>
                    <a:pt x="196" y="922484"/>
                  </a:cubicBezTo>
                  <a:cubicBezTo>
                    <a:pt x="196" y="920868"/>
                    <a:pt x="196" y="919320"/>
                    <a:pt x="196" y="917705"/>
                  </a:cubicBezTo>
                  <a:cubicBezTo>
                    <a:pt x="196" y="875235"/>
                    <a:pt x="34589" y="840774"/>
                    <a:pt x="77059" y="840774"/>
                  </a:cubicBezTo>
                  <a:cubicBezTo>
                    <a:pt x="100011" y="840774"/>
                    <a:pt x="123366" y="840774"/>
                    <a:pt x="139990" y="840774"/>
                  </a:cubicBezTo>
                  <a:cubicBezTo>
                    <a:pt x="152711" y="840774"/>
                    <a:pt x="163076" y="830477"/>
                    <a:pt x="163076" y="817688"/>
                  </a:cubicBezTo>
                  <a:cubicBezTo>
                    <a:pt x="163076" y="790968"/>
                    <a:pt x="163076" y="747152"/>
                    <a:pt x="163076" y="720432"/>
                  </a:cubicBezTo>
                  <a:cubicBezTo>
                    <a:pt x="163076" y="707643"/>
                    <a:pt x="152711" y="697346"/>
                    <a:pt x="139990" y="697346"/>
                  </a:cubicBezTo>
                  <a:cubicBezTo>
                    <a:pt x="123366" y="697346"/>
                    <a:pt x="100011" y="697346"/>
                    <a:pt x="77059" y="697346"/>
                  </a:cubicBezTo>
                  <a:cubicBezTo>
                    <a:pt x="34589" y="697346"/>
                    <a:pt x="196" y="662885"/>
                    <a:pt x="196" y="620415"/>
                  </a:cubicBezTo>
                  <a:cubicBezTo>
                    <a:pt x="196" y="618800"/>
                    <a:pt x="196" y="617252"/>
                    <a:pt x="196" y="615636"/>
                  </a:cubicBezTo>
                  <a:cubicBezTo>
                    <a:pt x="196" y="573166"/>
                    <a:pt x="34589" y="538706"/>
                    <a:pt x="77059" y="538706"/>
                  </a:cubicBezTo>
                  <a:cubicBezTo>
                    <a:pt x="100011" y="538706"/>
                    <a:pt x="123366" y="538706"/>
                    <a:pt x="139990" y="538706"/>
                  </a:cubicBezTo>
                  <a:cubicBezTo>
                    <a:pt x="152711" y="538706"/>
                    <a:pt x="163076" y="528408"/>
                    <a:pt x="163076" y="515620"/>
                  </a:cubicBezTo>
                  <a:cubicBezTo>
                    <a:pt x="163076" y="440910"/>
                    <a:pt x="163076" y="203388"/>
                    <a:pt x="163076" y="79882"/>
                  </a:cubicBezTo>
                  <a:cubicBezTo>
                    <a:pt x="163076" y="37816"/>
                    <a:pt x="196931" y="3490"/>
                    <a:pt x="238997" y="3019"/>
                  </a:cubicBezTo>
                  <a:cubicBezTo>
                    <a:pt x="245459" y="2951"/>
                    <a:pt x="252122" y="2817"/>
                    <a:pt x="258987" y="2749"/>
                  </a:cubicBezTo>
                  <a:cubicBezTo>
                    <a:pt x="300044" y="2211"/>
                    <a:pt x="341975" y="1672"/>
                    <a:pt x="384916" y="1067"/>
                  </a:cubicBezTo>
                  <a:cubicBezTo>
                    <a:pt x="427790" y="528"/>
                    <a:pt x="312293" y="259"/>
                    <a:pt x="340764" y="192"/>
                  </a:cubicBezTo>
                  <a:close/>
                  <a:moveTo>
                    <a:pt x="365600" y="198475"/>
                  </a:moveTo>
                  <a:cubicBezTo>
                    <a:pt x="365600" y="200696"/>
                    <a:pt x="365667" y="200225"/>
                    <a:pt x="365600" y="201907"/>
                  </a:cubicBezTo>
                  <a:lnTo>
                    <a:pt x="365600" y="537763"/>
                  </a:lnTo>
                  <a:cubicBezTo>
                    <a:pt x="365600" y="538033"/>
                    <a:pt x="365532" y="538302"/>
                    <a:pt x="365330" y="538437"/>
                  </a:cubicBezTo>
                  <a:cubicBezTo>
                    <a:pt x="365128" y="538638"/>
                    <a:pt x="364926" y="538706"/>
                    <a:pt x="364657" y="538706"/>
                  </a:cubicBezTo>
                  <a:cubicBezTo>
                    <a:pt x="363244" y="538706"/>
                    <a:pt x="360753" y="538706"/>
                    <a:pt x="360753" y="538706"/>
                  </a:cubicBezTo>
                  <a:cubicBezTo>
                    <a:pt x="422069" y="539513"/>
                    <a:pt x="472818" y="527196"/>
                    <a:pt x="512932" y="501822"/>
                  </a:cubicBezTo>
                  <a:cubicBezTo>
                    <a:pt x="553046" y="476448"/>
                    <a:pt x="573777" y="433507"/>
                    <a:pt x="575257" y="372931"/>
                  </a:cubicBezTo>
                  <a:cubicBezTo>
                    <a:pt x="574988" y="310472"/>
                    <a:pt x="556815" y="265646"/>
                    <a:pt x="520605" y="238387"/>
                  </a:cubicBezTo>
                  <a:cubicBezTo>
                    <a:pt x="484394" y="211196"/>
                    <a:pt x="434857" y="197869"/>
                    <a:pt x="365600" y="198475"/>
                  </a:cubicBezTo>
                  <a:close/>
                </a:path>
              </a:pathLst>
            </a:custGeom>
            <a:solidFill>
              <a:srgbClr val="F8F2E3"/>
            </a:solidFill>
            <a:ln w="67306" cap="flat">
              <a:noFill/>
              <a:prstDash val="solid"/>
              <a:round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5C94585C-93FA-6004-5497-4F0F220CDA64}"/>
                </a:ext>
              </a:extLst>
            </p:cNvPr>
            <p:cNvSpPr/>
            <p:nvPr/>
          </p:nvSpPr>
          <p:spPr>
            <a:xfrm>
              <a:off x="4242900" y="4339251"/>
              <a:ext cx="2621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Отлично, держите деньги!</a:t>
              </a:r>
              <a:endParaRPr lang="en-RU" sz="1600" dirty="0">
                <a:solidFill>
                  <a:srgbClr val="F5F1EA"/>
                </a:solidFill>
                <a:latin typeface="SBPCirce Bold" panose="020B0502020203020203" pitchFamily="34" charset="0"/>
              </a:endParaRPr>
            </a:p>
          </p:txBody>
        </p:sp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8CBE4629-2E74-9D4F-0A58-3CFAA1BB9053}"/>
              </a:ext>
            </a:extLst>
          </p:cNvPr>
          <p:cNvGrpSpPr/>
          <p:nvPr/>
        </p:nvGrpSpPr>
        <p:grpSpPr>
          <a:xfrm>
            <a:off x="3521231" y="2739881"/>
            <a:ext cx="6096000" cy="974373"/>
            <a:chOff x="3521231" y="2925619"/>
            <a:chExt cx="6096000" cy="974373"/>
          </a:xfrm>
        </p:grpSpPr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804C1415-5CF0-48CB-9A94-92635629A3A9}"/>
                </a:ext>
              </a:extLst>
            </p:cNvPr>
            <p:cNvGrpSpPr/>
            <p:nvPr/>
          </p:nvGrpSpPr>
          <p:grpSpPr>
            <a:xfrm>
              <a:off x="4895838" y="2925619"/>
              <a:ext cx="3882338" cy="954616"/>
              <a:chOff x="4895838" y="2925619"/>
              <a:chExt cx="3882338" cy="954616"/>
            </a:xfrm>
          </p:grpSpPr>
          <p:sp>
            <p:nvSpPr>
              <p:cNvPr id="6" name="Полилиния 5">
                <a:extLst>
                  <a:ext uri="{FF2B5EF4-FFF2-40B4-BE49-F238E27FC236}">
                    <a16:creationId xmlns:a16="http://schemas.microsoft.com/office/drawing/2014/main" id="{655C0894-6510-BEBA-1FD6-BEDF296075C0}"/>
                  </a:ext>
                </a:extLst>
              </p:cNvPr>
              <p:cNvSpPr/>
              <p:nvPr/>
            </p:nvSpPr>
            <p:spPr>
              <a:xfrm>
                <a:off x="4895838" y="3053015"/>
                <a:ext cx="3882338" cy="827220"/>
              </a:xfrm>
              <a:custGeom>
                <a:avLst/>
                <a:gdLst>
                  <a:gd name="connsiteX0" fmla="*/ 413610 w 3882338"/>
                  <a:gd name="connsiteY0" fmla="*/ 0 h 827220"/>
                  <a:gd name="connsiteX1" fmla="*/ 2944543 w 3882338"/>
                  <a:gd name="connsiteY1" fmla="*/ 0 h 827220"/>
                  <a:gd name="connsiteX2" fmla="*/ 3325650 w 3882338"/>
                  <a:gd name="connsiteY2" fmla="*/ 252615 h 827220"/>
                  <a:gd name="connsiteX3" fmla="*/ 3340397 w 3882338"/>
                  <a:gd name="connsiteY3" fmla="*/ 325661 h 827220"/>
                  <a:gd name="connsiteX4" fmla="*/ 3882338 w 3882338"/>
                  <a:gd name="connsiteY4" fmla="*/ 25864 h 827220"/>
                  <a:gd name="connsiteX5" fmla="*/ 3347183 w 3882338"/>
                  <a:gd name="connsiteY5" fmla="*/ 467949 h 827220"/>
                  <a:gd name="connsiteX6" fmla="*/ 3325650 w 3882338"/>
                  <a:gd name="connsiteY6" fmla="*/ 574606 h 827220"/>
                  <a:gd name="connsiteX7" fmla="*/ 2944543 w 3882338"/>
                  <a:gd name="connsiteY7" fmla="*/ 827220 h 827220"/>
                  <a:gd name="connsiteX8" fmla="*/ 413610 w 3882338"/>
                  <a:gd name="connsiteY8" fmla="*/ 827220 h 827220"/>
                  <a:gd name="connsiteX9" fmla="*/ 0 w 3882338"/>
                  <a:gd name="connsiteY9" fmla="*/ 413610 h 827220"/>
                  <a:gd name="connsiteX10" fmla="*/ 413610 w 3882338"/>
                  <a:gd name="connsiteY10" fmla="*/ 0 h 827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82338" h="827220">
                    <a:moveTo>
                      <a:pt x="413610" y="0"/>
                    </a:moveTo>
                    <a:lnTo>
                      <a:pt x="2944543" y="0"/>
                    </a:lnTo>
                    <a:cubicBezTo>
                      <a:pt x="3115866" y="0"/>
                      <a:pt x="3262860" y="104164"/>
                      <a:pt x="3325650" y="252615"/>
                    </a:cubicBezTo>
                    <a:lnTo>
                      <a:pt x="3340397" y="325661"/>
                    </a:lnTo>
                    <a:lnTo>
                      <a:pt x="3882338" y="25864"/>
                    </a:lnTo>
                    <a:lnTo>
                      <a:pt x="3347183" y="467949"/>
                    </a:lnTo>
                    <a:lnTo>
                      <a:pt x="3325650" y="574606"/>
                    </a:lnTo>
                    <a:cubicBezTo>
                      <a:pt x="3262860" y="723056"/>
                      <a:pt x="3115866" y="827220"/>
                      <a:pt x="2944543" y="827220"/>
                    </a:cubicBezTo>
                    <a:lnTo>
                      <a:pt x="413610" y="827220"/>
                    </a:lnTo>
                    <a:cubicBezTo>
                      <a:pt x="185180" y="827220"/>
                      <a:pt x="0" y="642040"/>
                      <a:pt x="0" y="413610"/>
                    </a:cubicBezTo>
                    <a:cubicBezTo>
                      <a:pt x="0" y="185180"/>
                      <a:pt x="185180" y="0"/>
                      <a:pt x="413610" y="0"/>
                    </a:cubicBezTo>
                    <a:close/>
                  </a:path>
                </a:pathLst>
              </a:custGeom>
              <a:solidFill>
                <a:srgbClr val="007B36"/>
              </a:solidFill>
              <a:ln w="38100">
                <a:noFill/>
                <a:extLst>
                  <a:ext uri="{C807C97D-BFC1-408E-A445-0C87EB9F89A2}">
                    <ask:lineSketchStyleProps xmlns="" xmlns:ask="http://schemas.microsoft.com/office/drawing/2018/sketchyshapes" sd="1219033472">
                      <a:custGeom>
                        <a:avLst/>
                        <a:gdLst>
                          <a:gd name="connsiteX0" fmla="*/ 0 w 2818356"/>
                          <a:gd name="connsiteY0" fmla="*/ 106916 h 641483"/>
                          <a:gd name="connsiteX1" fmla="*/ 106916 w 2818356"/>
                          <a:gd name="connsiteY1" fmla="*/ 0 h 641483"/>
                          <a:gd name="connsiteX2" fmla="*/ 575730 w 2818356"/>
                          <a:gd name="connsiteY2" fmla="*/ 0 h 641483"/>
                          <a:gd name="connsiteX3" fmla="*/ 1096635 w 2818356"/>
                          <a:gd name="connsiteY3" fmla="*/ 0 h 641483"/>
                          <a:gd name="connsiteX4" fmla="*/ 1565449 w 2818356"/>
                          <a:gd name="connsiteY4" fmla="*/ 0 h 641483"/>
                          <a:gd name="connsiteX5" fmla="*/ 2086354 w 2818356"/>
                          <a:gd name="connsiteY5" fmla="*/ 0 h 641483"/>
                          <a:gd name="connsiteX6" fmla="*/ 2711440 w 2818356"/>
                          <a:gd name="connsiteY6" fmla="*/ 0 h 641483"/>
                          <a:gd name="connsiteX7" fmla="*/ 2818356 w 2818356"/>
                          <a:gd name="connsiteY7" fmla="*/ 106916 h 641483"/>
                          <a:gd name="connsiteX8" fmla="*/ 2818356 w 2818356"/>
                          <a:gd name="connsiteY8" fmla="*/ 534567 h 641483"/>
                          <a:gd name="connsiteX9" fmla="*/ 2711440 w 2818356"/>
                          <a:gd name="connsiteY9" fmla="*/ 641483 h 641483"/>
                          <a:gd name="connsiteX10" fmla="*/ 2216580 w 2818356"/>
                          <a:gd name="connsiteY10" fmla="*/ 641483 h 641483"/>
                          <a:gd name="connsiteX11" fmla="*/ 1773811 w 2818356"/>
                          <a:gd name="connsiteY11" fmla="*/ 641483 h 641483"/>
                          <a:gd name="connsiteX12" fmla="*/ 1226861 w 2818356"/>
                          <a:gd name="connsiteY12" fmla="*/ 641483 h 641483"/>
                          <a:gd name="connsiteX13" fmla="*/ 758047 w 2818356"/>
                          <a:gd name="connsiteY13" fmla="*/ 641483 h 641483"/>
                          <a:gd name="connsiteX14" fmla="*/ 106916 w 2818356"/>
                          <a:gd name="connsiteY14" fmla="*/ 641483 h 641483"/>
                          <a:gd name="connsiteX15" fmla="*/ 0 w 2818356"/>
                          <a:gd name="connsiteY15" fmla="*/ 534567 h 641483"/>
                          <a:gd name="connsiteX16" fmla="*/ 0 w 2818356"/>
                          <a:gd name="connsiteY16" fmla="*/ 106916 h 64148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2818356" h="641483" fill="none" extrusionOk="0">
                            <a:moveTo>
                              <a:pt x="0" y="106916"/>
                            </a:moveTo>
                            <a:cubicBezTo>
                              <a:pt x="-1902" y="51269"/>
                              <a:pt x="58733" y="8073"/>
                              <a:pt x="106916" y="0"/>
                            </a:cubicBezTo>
                            <a:cubicBezTo>
                              <a:pt x="314937" y="-16354"/>
                              <a:pt x="386369" y="32113"/>
                              <a:pt x="575730" y="0"/>
                            </a:cubicBezTo>
                            <a:cubicBezTo>
                              <a:pt x="765091" y="-32113"/>
                              <a:pt x="912397" y="21232"/>
                              <a:pt x="1096635" y="0"/>
                            </a:cubicBezTo>
                            <a:cubicBezTo>
                              <a:pt x="1280873" y="-21232"/>
                              <a:pt x="1362638" y="16369"/>
                              <a:pt x="1565449" y="0"/>
                            </a:cubicBezTo>
                            <a:cubicBezTo>
                              <a:pt x="1768260" y="-16369"/>
                              <a:pt x="1976923" y="12832"/>
                              <a:pt x="2086354" y="0"/>
                            </a:cubicBezTo>
                            <a:cubicBezTo>
                              <a:pt x="2195785" y="-12832"/>
                              <a:pt x="2510171" y="36272"/>
                              <a:pt x="2711440" y="0"/>
                            </a:cubicBezTo>
                            <a:cubicBezTo>
                              <a:pt x="2771286" y="-2453"/>
                              <a:pt x="2829315" y="59717"/>
                              <a:pt x="2818356" y="106916"/>
                            </a:cubicBezTo>
                            <a:cubicBezTo>
                              <a:pt x="2832613" y="249469"/>
                              <a:pt x="2782061" y="432228"/>
                              <a:pt x="2818356" y="534567"/>
                            </a:cubicBezTo>
                            <a:cubicBezTo>
                              <a:pt x="2818168" y="589721"/>
                              <a:pt x="2776609" y="645339"/>
                              <a:pt x="2711440" y="641483"/>
                            </a:cubicBezTo>
                            <a:cubicBezTo>
                              <a:pt x="2535799" y="667770"/>
                              <a:pt x="2328859" y="607195"/>
                              <a:pt x="2216580" y="641483"/>
                            </a:cubicBezTo>
                            <a:cubicBezTo>
                              <a:pt x="2104301" y="675771"/>
                              <a:pt x="1899376" y="609747"/>
                              <a:pt x="1773811" y="641483"/>
                            </a:cubicBezTo>
                            <a:cubicBezTo>
                              <a:pt x="1648246" y="673219"/>
                              <a:pt x="1456888" y="606052"/>
                              <a:pt x="1226861" y="641483"/>
                            </a:cubicBezTo>
                            <a:cubicBezTo>
                              <a:pt x="996834" y="676914"/>
                              <a:pt x="964608" y="639604"/>
                              <a:pt x="758047" y="641483"/>
                            </a:cubicBezTo>
                            <a:cubicBezTo>
                              <a:pt x="551486" y="643362"/>
                              <a:pt x="425332" y="619383"/>
                              <a:pt x="106916" y="641483"/>
                            </a:cubicBezTo>
                            <a:cubicBezTo>
                              <a:pt x="48200" y="640035"/>
                              <a:pt x="-9785" y="593300"/>
                              <a:pt x="0" y="534567"/>
                            </a:cubicBezTo>
                            <a:cubicBezTo>
                              <a:pt x="-5888" y="446975"/>
                              <a:pt x="46723" y="216976"/>
                              <a:pt x="0" y="106916"/>
                            </a:cubicBezTo>
                            <a:close/>
                          </a:path>
                          <a:path w="2818356" h="641483" stroke="0" extrusionOk="0">
                            <a:moveTo>
                              <a:pt x="0" y="106916"/>
                            </a:moveTo>
                            <a:cubicBezTo>
                              <a:pt x="-11878" y="40542"/>
                              <a:pt x="36096" y="4418"/>
                              <a:pt x="106916" y="0"/>
                            </a:cubicBezTo>
                            <a:cubicBezTo>
                              <a:pt x="382008" y="-24046"/>
                              <a:pt x="497415" y="12139"/>
                              <a:pt x="679911" y="0"/>
                            </a:cubicBezTo>
                            <a:cubicBezTo>
                              <a:pt x="862407" y="-12139"/>
                              <a:pt x="927350" y="40971"/>
                              <a:pt x="1174771" y="0"/>
                            </a:cubicBezTo>
                            <a:cubicBezTo>
                              <a:pt x="1422192" y="-40971"/>
                              <a:pt x="1409956" y="11360"/>
                              <a:pt x="1643585" y="0"/>
                            </a:cubicBezTo>
                            <a:cubicBezTo>
                              <a:pt x="1877214" y="-11360"/>
                              <a:pt x="1981067" y="7595"/>
                              <a:pt x="2190535" y="0"/>
                            </a:cubicBezTo>
                            <a:cubicBezTo>
                              <a:pt x="2400003" y="-7595"/>
                              <a:pt x="2553436" y="50803"/>
                              <a:pt x="2711440" y="0"/>
                            </a:cubicBezTo>
                            <a:cubicBezTo>
                              <a:pt x="2779684" y="-14966"/>
                              <a:pt x="2808693" y="56360"/>
                              <a:pt x="2818356" y="106916"/>
                            </a:cubicBezTo>
                            <a:cubicBezTo>
                              <a:pt x="2864135" y="264208"/>
                              <a:pt x="2782522" y="361597"/>
                              <a:pt x="2818356" y="534567"/>
                            </a:cubicBezTo>
                            <a:cubicBezTo>
                              <a:pt x="2833134" y="597168"/>
                              <a:pt x="2768011" y="641082"/>
                              <a:pt x="2711440" y="641483"/>
                            </a:cubicBezTo>
                            <a:cubicBezTo>
                              <a:pt x="2509209" y="674530"/>
                              <a:pt x="2444941" y="614383"/>
                              <a:pt x="2190535" y="641483"/>
                            </a:cubicBezTo>
                            <a:cubicBezTo>
                              <a:pt x="1936129" y="668583"/>
                              <a:pt x="1849401" y="639797"/>
                              <a:pt x="1695676" y="641483"/>
                            </a:cubicBezTo>
                            <a:cubicBezTo>
                              <a:pt x="1541951" y="643169"/>
                              <a:pt x="1403998" y="612413"/>
                              <a:pt x="1122680" y="641483"/>
                            </a:cubicBezTo>
                            <a:cubicBezTo>
                              <a:pt x="841362" y="670553"/>
                              <a:pt x="729431" y="636623"/>
                              <a:pt x="549685" y="641483"/>
                            </a:cubicBezTo>
                            <a:cubicBezTo>
                              <a:pt x="369940" y="646343"/>
                              <a:pt x="212848" y="638319"/>
                              <a:pt x="106916" y="641483"/>
                            </a:cubicBezTo>
                            <a:cubicBezTo>
                              <a:pt x="42131" y="636078"/>
                              <a:pt x="-5472" y="585435"/>
                              <a:pt x="0" y="534567"/>
                            </a:cubicBezTo>
                            <a:cubicBezTo>
                              <a:pt x="-23086" y="350786"/>
                              <a:pt x="25203" y="254289"/>
                              <a:pt x="0" y="106916"/>
                            </a:cubicBezTo>
                            <a:close/>
                          </a:path>
                        </a:pathLst>
                      </a:custGeom>
                      <ask:type>
                        <ask:lineSketchNone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RU" sz="1600" dirty="0">
                  <a:solidFill>
                    <a:schemeClr val="tx1"/>
                  </a:solidFill>
                  <a:latin typeface="SBPCirce Bold" panose="020B0502020203020203" pitchFamily="34" charset="0"/>
                </a:endParaRPr>
              </a:p>
            </p:txBody>
          </p:sp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BC8C01A3-DE02-38AA-BFF0-28B852DC2A26}"/>
                  </a:ext>
                </a:extLst>
              </p:cNvPr>
              <p:cNvSpPr/>
              <p:nvPr/>
            </p:nvSpPr>
            <p:spPr>
              <a:xfrm>
                <a:off x="7837859" y="2925619"/>
                <a:ext cx="303252" cy="303252"/>
              </a:xfrm>
              <a:prstGeom prst="ellipse">
                <a:avLst/>
              </a:prstGeom>
              <a:solidFill>
                <a:srgbClr val="007B36"/>
              </a:solidFill>
              <a:ln w="28575">
                <a:solidFill>
                  <a:srgbClr val="F8F2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8" name="Группа 17">
                <a:extLst>
                  <a:ext uri="{FF2B5EF4-FFF2-40B4-BE49-F238E27FC236}">
                    <a16:creationId xmlns:a16="http://schemas.microsoft.com/office/drawing/2014/main" id="{11FA181E-2D6E-D754-182D-9AC9AE086594}"/>
                  </a:ext>
                </a:extLst>
              </p:cNvPr>
              <p:cNvGrpSpPr/>
              <p:nvPr/>
            </p:nvGrpSpPr>
            <p:grpSpPr>
              <a:xfrm>
                <a:off x="7900860" y="2970391"/>
                <a:ext cx="186922" cy="186566"/>
                <a:chOff x="8746895" y="5294229"/>
                <a:chExt cx="351447" cy="350778"/>
              </a:xfrm>
              <a:solidFill>
                <a:srgbClr val="F8F2E3"/>
              </a:solidFill>
            </p:grpSpPr>
            <p:sp>
              <p:nvSpPr>
                <p:cNvPr id="19" name="Полилиния 18">
                  <a:extLst>
                    <a:ext uri="{FF2B5EF4-FFF2-40B4-BE49-F238E27FC236}">
                      <a16:creationId xmlns:a16="http://schemas.microsoft.com/office/drawing/2014/main" id="{1E1BC33B-B8C0-421A-BE19-A781CE340A8D}"/>
                    </a:ext>
                  </a:extLst>
                </p:cNvPr>
                <p:cNvSpPr/>
                <p:nvPr/>
              </p:nvSpPr>
              <p:spPr>
                <a:xfrm>
                  <a:off x="8949944" y="5549401"/>
                  <a:ext cx="165" cy="62"/>
                </a:xfrm>
                <a:custGeom>
                  <a:avLst/>
                  <a:gdLst>
                    <a:gd name="connsiteX0" fmla="*/ 1035 w 169"/>
                    <a:gd name="connsiteY0" fmla="*/ 1813 h 64"/>
                    <a:gd name="connsiteX1" fmla="*/ 978 w 169"/>
                    <a:gd name="connsiteY1" fmla="*/ 1749 h 64"/>
                    <a:gd name="connsiteX2" fmla="*/ 1147 w 169"/>
                    <a:gd name="connsiteY2" fmla="*/ 1749 h 64"/>
                    <a:gd name="connsiteX3" fmla="*/ 1035 w 169"/>
                    <a:gd name="connsiteY3" fmla="*/ 1813 h 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9" h="64">
                      <a:moveTo>
                        <a:pt x="1035" y="1813"/>
                      </a:moveTo>
                      <a:lnTo>
                        <a:pt x="978" y="1749"/>
                      </a:lnTo>
                      <a:lnTo>
                        <a:pt x="1147" y="1749"/>
                      </a:lnTo>
                      <a:lnTo>
                        <a:pt x="1035" y="1813"/>
                      </a:lnTo>
                      <a:close/>
                    </a:path>
                  </a:pathLst>
                </a:custGeom>
                <a:grpFill/>
                <a:ln w="3379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0" name="Полилиния 19">
                  <a:extLst>
                    <a:ext uri="{FF2B5EF4-FFF2-40B4-BE49-F238E27FC236}">
                      <a16:creationId xmlns:a16="http://schemas.microsoft.com/office/drawing/2014/main" id="{3279E87E-50C4-A617-AEEA-7676784AE640}"/>
                    </a:ext>
                  </a:extLst>
                </p:cNvPr>
                <p:cNvSpPr/>
                <p:nvPr/>
              </p:nvSpPr>
              <p:spPr>
                <a:xfrm>
                  <a:off x="8746895" y="5528284"/>
                  <a:ext cx="130344" cy="115139"/>
                </a:xfrm>
                <a:custGeom>
                  <a:avLst/>
                  <a:gdLst>
                    <a:gd name="connsiteX0" fmla="*/ 109835 w 133493"/>
                    <a:gd name="connsiteY0" fmla="*/ 1916 h 117921"/>
                    <a:gd name="connsiteX1" fmla="*/ 134339 w 133493"/>
                    <a:gd name="connsiteY1" fmla="*/ 119706 h 117921"/>
                    <a:gd name="connsiteX2" fmla="*/ 12044 w 133493"/>
                    <a:gd name="connsiteY2" fmla="*/ 110423 h 117921"/>
                    <a:gd name="connsiteX3" fmla="*/ 11956 w 133493"/>
                    <a:gd name="connsiteY3" fmla="*/ 110379 h 117921"/>
                    <a:gd name="connsiteX4" fmla="*/ 1971 w 133493"/>
                    <a:gd name="connsiteY4" fmla="*/ 88650 h 117921"/>
                    <a:gd name="connsiteX5" fmla="*/ 20005 w 133493"/>
                    <a:gd name="connsiteY5" fmla="*/ 42072 h 117921"/>
                    <a:gd name="connsiteX6" fmla="*/ 31487 w 133493"/>
                    <a:gd name="connsiteY6" fmla="*/ 19683 h 117921"/>
                    <a:gd name="connsiteX7" fmla="*/ 32628 w 133493"/>
                    <a:gd name="connsiteY7" fmla="*/ 18143 h 117921"/>
                    <a:gd name="connsiteX8" fmla="*/ 32939 w 133493"/>
                    <a:gd name="connsiteY8" fmla="*/ 17710 h 117921"/>
                    <a:gd name="connsiteX9" fmla="*/ 45169 w 133493"/>
                    <a:gd name="connsiteY9" fmla="*/ 9967 h 117921"/>
                    <a:gd name="connsiteX10" fmla="*/ 109703 w 133493"/>
                    <a:gd name="connsiteY10" fmla="*/ 1784 h 117921"/>
                    <a:gd name="connsiteX11" fmla="*/ 109835 w 133493"/>
                    <a:gd name="connsiteY11" fmla="*/ 1916 h 1179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33493" h="117921">
                      <a:moveTo>
                        <a:pt x="109835" y="1916"/>
                      </a:moveTo>
                      <a:lnTo>
                        <a:pt x="134339" y="119706"/>
                      </a:lnTo>
                      <a:cubicBezTo>
                        <a:pt x="93575" y="118582"/>
                        <a:pt x="52812" y="115491"/>
                        <a:pt x="12044" y="110423"/>
                      </a:cubicBezTo>
                      <a:cubicBezTo>
                        <a:pt x="12014" y="110402"/>
                        <a:pt x="11983" y="110389"/>
                        <a:pt x="11956" y="110379"/>
                      </a:cubicBezTo>
                      <a:cubicBezTo>
                        <a:pt x="2191" y="108022"/>
                        <a:pt x="-1137" y="100784"/>
                        <a:pt x="1971" y="88650"/>
                      </a:cubicBezTo>
                      <a:cubicBezTo>
                        <a:pt x="1995" y="88603"/>
                        <a:pt x="8008" y="73077"/>
                        <a:pt x="20005" y="42072"/>
                      </a:cubicBezTo>
                      <a:cubicBezTo>
                        <a:pt x="23543" y="32928"/>
                        <a:pt x="27369" y="25466"/>
                        <a:pt x="31487" y="19683"/>
                      </a:cubicBezTo>
                      <a:cubicBezTo>
                        <a:pt x="31866" y="19162"/>
                        <a:pt x="32245" y="18648"/>
                        <a:pt x="32628" y="18143"/>
                      </a:cubicBezTo>
                      <a:lnTo>
                        <a:pt x="32939" y="17710"/>
                      </a:lnTo>
                      <a:cubicBezTo>
                        <a:pt x="36464" y="13352"/>
                        <a:pt x="40537" y="10769"/>
                        <a:pt x="45169" y="9967"/>
                      </a:cubicBezTo>
                      <a:lnTo>
                        <a:pt x="109703" y="1784"/>
                      </a:lnTo>
                      <a:cubicBezTo>
                        <a:pt x="109747" y="1825"/>
                        <a:pt x="109787" y="1869"/>
                        <a:pt x="109835" y="1916"/>
                      </a:cubicBezTo>
                      <a:close/>
                    </a:path>
                  </a:pathLst>
                </a:custGeom>
                <a:grpFill/>
                <a:ln w="3379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1" name="Полилиния 20">
                  <a:extLst>
                    <a:ext uri="{FF2B5EF4-FFF2-40B4-BE49-F238E27FC236}">
                      <a16:creationId xmlns:a16="http://schemas.microsoft.com/office/drawing/2014/main" id="{71EBB66A-6B5D-69A7-B10F-8F8C708CFF5D}"/>
                    </a:ext>
                  </a:extLst>
                </p:cNvPr>
                <p:cNvSpPr/>
                <p:nvPr/>
              </p:nvSpPr>
              <p:spPr>
                <a:xfrm>
                  <a:off x="8892057" y="5549711"/>
                  <a:ext cx="60478" cy="95296"/>
                </a:xfrm>
                <a:custGeom>
                  <a:avLst/>
                  <a:gdLst>
                    <a:gd name="connsiteX0" fmla="*/ 14762 w 61939"/>
                    <a:gd name="connsiteY0" fmla="*/ 3163 h 97598"/>
                    <a:gd name="connsiteX1" fmla="*/ 27697 w 61939"/>
                    <a:gd name="connsiteY1" fmla="*/ 4172 h 97598"/>
                    <a:gd name="connsiteX2" fmla="*/ 27917 w 61939"/>
                    <a:gd name="connsiteY2" fmla="*/ 4172 h 97598"/>
                    <a:gd name="connsiteX3" fmla="*/ 30294 w 61939"/>
                    <a:gd name="connsiteY3" fmla="*/ 4260 h 97598"/>
                    <a:gd name="connsiteX4" fmla="*/ 30334 w 61939"/>
                    <a:gd name="connsiteY4" fmla="*/ 4260 h 97598"/>
                    <a:gd name="connsiteX5" fmla="*/ 31919 w 61939"/>
                    <a:gd name="connsiteY5" fmla="*/ 4304 h 97598"/>
                    <a:gd name="connsiteX6" fmla="*/ 33504 w 61939"/>
                    <a:gd name="connsiteY6" fmla="*/ 4260 h 97598"/>
                    <a:gd name="connsiteX7" fmla="*/ 33548 w 61939"/>
                    <a:gd name="connsiteY7" fmla="*/ 4260 h 97598"/>
                    <a:gd name="connsiteX8" fmla="*/ 35965 w 61939"/>
                    <a:gd name="connsiteY8" fmla="*/ 4172 h 97598"/>
                    <a:gd name="connsiteX9" fmla="*/ 36141 w 61939"/>
                    <a:gd name="connsiteY9" fmla="*/ 4172 h 97598"/>
                    <a:gd name="connsiteX10" fmla="*/ 49076 w 61939"/>
                    <a:gd name="connsiteY10" fmla="*/ 3163 h 97598"/>
                    <a:gd name="connsiteX11" fmla="*/ 50836 w 61939"/>
                    <a:gd name="connsiteY11" fmla="*/ 2943 h 97598"/>
                    <a:gd name="connsiteX12" fmla="*/ 57916 w 61939"/>
                    <a:gd name="connsiteY12" fmla="*/ 1795 h 97598"/>
                    <a:gd name="connsiteX13" fmla="*/ 62891 w 61939"/>
                    <a:gd name="connsiteY13" fmla="*/ 13452 h 97598"/>
                    <a:gd name="connsiteX14" fmla="*/ 40983 w 61939"/>
                    <a:gd name="connsiteY14" fmla="*/ 27312 h 97598"/>
                    <a:gd name="connsiteX15" fmla="*/ 55807 w 61939"/>
                    <a:gd name="connsiteY15" fmla="*/ 98560 h 97598"/>
                    <a:gd name="connsiteX16" fmla="*/ 47583 w 61939"/>
                    <a:gd name="connsiteY16" fmla="*/ 98909 h 97598"/>
                    <a:gd name="connsiteX17" fmla="*/ 33812 w 61939"/>
                    <a:gd name="connsiteY17" fmla="*/ 99393 h 97598"/>
                    <a:gd name="connsiteX18" fmla="*/ 30030 w 61939"/>
                    <a:gd name="connsiteY18" fmla="*/ 99393 h 97598"/>
                    <a:gd name="connsiteX19" fmla="*/ 16259 w 61939"/>
                    <a:gd name="connsiteY19" fmla="*/ 98909 h 97598"/>
                    <a:gd name="connsiteX20" fmla="*/ 8031 w 61939"/>
                    <a:gd name="connsiteY20" fmla="*/ 98560 h 97598"/>
                    <a:gd name="connsiteX21" fmla="*/ 22858 w 61939"/>
                    <a:gd name="connsiteY21" fmla="*/ 27312 h 97598"/>
                    <a:gd name="connsiteX22" fmla="*/ 951 w 61939"/>
                    <a:gd name="connsiteY22" fmla="*/ 13452 h 97598"/>
                    <a:gd name="connsiteX23" fmla="*/ 5922 w 61939"/>
                    <a:gd name="connsiteY23" fmla="*/ 1795 h 97598"/>
                    <a:gd name="connsiteX24" fmla="*/ 13005 w 61939"/>
                    <a:gd name="connsiteY24" fmla="*/ 2943 h 97598"/>
                    <a:gd name="connsiteX25" fmla="*/ 14762 w 61939"/>
                    <a:gd name="connsiteY25" fmla="*/ 3163 h 97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61939" h="97598">
                      <a:moveTo>
                        <a:pt x="14762" y="3163"/>
                      </a:moveTo>
                      <a:cubicBezTo>
                        <a:pt x="18873" y="3640"/>
                        <a:pt x="23183" y="3972"/>
                        <a:pt x="27697" y="4172"/>
                      </a:cubicBezTo>
                      <a:lnTo>
                        <a:pt x="27917" y="4172"/>
                      </a:lnTo>
                      <a:cubicBezTo>
                        <a:pt x="28699" y="4202"/>
                        <a:pt x="29491" y="4236"/>
                        <a:pt x="30294" y="4260"/>
                      </a:cubicBezTo>
                      <a:lnTo>
                        <a:pt x="30334" y="4260"/>
                      </a:lnTo>
                      <a:cubicBezTo>
                        <a:pt x="30866" y="4280"/>
                        <a:pt x="31391" y="4294"/>
                        <a:pt x="31919" y="4304"/>
                      </a:cubicBezTo>
                      <a:cubicBezTo>
                        <a:pt x="32447" y="4294"/>
                        <a:pt x="32975" y="4280"/>
                        <a:pt x="33504" y="4260"/>
                      </a:cubicBezTo>
                      <a:lnTo>
                        <a:pt x="33548" y="4260"/>
                      </a:lnTo>
                      <a:cubicBezTo>
                        <a:pt x="34364" y="4236"/>
                        <a:pt x="35166" y="4202"/>
                        <a:pt x="35965" y="4172"/>
                      </a:cubicBezTo>
                      <a:lnTo>
                        <a:pt x="36141" y="4172"/>
                      </a:lnTo>
                      <a:cubicBezTo>
                        <a:pt x="40658" y="3972"/>
                        <a:pt x="44969" y="3640"/>
                        <a:pt x="49076" y="3163"/>
                      </a:cubicBezTo>
                      <a:cubicBezTo>
                        <a:pt x="49665" y="3092"/>
                        <a:pt x="50254" y="3011"/>
                        <a:pt x="50836" y="2943"/>
                      </a:cubicBezTo>
                      <a:cubicBezTo>
                        <a:pt x="53271" y="2608"/>
                        <a:pt x="55634" y="2228"/>
                        <a:pt x="57916" y="1795"/>
                      </a:cubicBezTo>
                      <a:lnTo>
                        <a:pt x="62891" y="13452"/>
                      </a:lnTo>
                      <a:lnTo>
                        <a:pt x="40983" y="27312"/>
                      </a:lnTo>
                      <a:lnTo>
                        <a:pt x="55807" y="98560"/>
                      </a:lnTo>
                      <a:cubicBezTo>
                        <a:pt x="53064" y="98679"/>
                        <a:pt x="50322" y="98794"/>
                        <a:pt x="47583" y="98909"/>
                      </a:cubicBezTo>
                      <a:cubicBezTo>
                        <a:pt x="42995" y="99085"/>
                        <a:pt x="38403" y="99244"/>
                        <a:pt x="33812" y="99393"/>
                      </a:cubicBezTo>
                      <a:lnTo>
                        <a:pt x="30030" y="99393"/>
                      </a:lnTo>
                      <a:cubicBezTo>
                        <a:pt x="25435" y="99244"/>
                        <a:pt x="20847" y="99085"/>
                        <a:pt x="16259" y="98909"/>
                      </a:cubicBezTo>
                      <a:cubicBezTo>
                        <a:pt x="13516" y="98794"/>
                        <a:pt x="10774" y="98679"/>
                        <a:pt x="8031" y="98560"/>
                      </a:cubicBezTo>
                      <a:lnTo>
                        <a:pt x="22858" y="27312"/>
                      </a:lnTo>
                      <a:lnTo>
                        <a:pt x="951" y="13452"/>
                      </a:lnTo>
                      <a:lnTo>
                        <a:pt x="5922" y="1795"/>
                      </a:lnTo>
                      <a:cubicBezTo>
                        <a:pt x="8207" y="2228"/>
                        <a:pt x="10567" y="2608"/>
                        <a:pt x="13005" y="2943"/>
                      </a:cubicBezTo>
                      <a:cubicBezTo>
                        <a:pt x="13587" y="3011"/>
                        <a:pt x="14173" y="3092"/>
                        <a:pt x="14762" y="3163"/>
                      </a:cubicBezTo>
                      <a:close/>
                    </a:path>
                  </a:pathLst>
                </a:custGeom>
                <a:grpFill/>
                <a:ln w="3379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" name="Полилиния 21">
                  <a:extLst>
                    <a:ext uri="{FF2B5EF4-FFF2-40B4-BE49-F238E27FC236}">
                      <a16:creationId xmlns:a16="http://schemas.microsoft.com/office/drawing/2014/main" id="{E5C545AA-12ED-C6E6-F938-32D6F496775E}"/>
                    </a:ext>
                  </a:extLst>
                </p:cNvPr>
                <p:cNvSpPr/>
                <p:nvPr/>
              </p:nvSpPr>
              <p:spPr>
                <a:xfrm>
                  <a:off x="8967999" y="5528284"/>
                  <a:ext cx="130343" cy="115139"/>
                </a:xfrm>
                <a:custGeom>
                  <a:avLst/>
                  <a:gdLst>
                    <a:gd name="connsiteX0" fmla="*/ 102762 w 133492"/>
                    <a:gd name="connsiteY0" fmla="*/ 18143 h 117921"/>
                    <a:gd name="connsiteX1" fmla="*/ 103862 w 133492"/>
                    <a:gd name="connsiteY1" fmla="*/ 19683 h 117921"/>
                    <a:gd name="connsiteX2" fmla="*/ 115384 w 133492"/>
                    <a:gd name="connsiteY2" fmla="*/ 42072 h 117921"/>
                    <a:gd name="connsiteX3" fmla="*/ 133425 w 133492"/>
                    <a:gd name="connsiteY3" fmla="*/ 88650 h 117921"/>
                    <a:gd name="connsiteX4" fmla="*/ 123436 w 133492"/>
                    <a:gd name="connsiteY4" fmla="*/ 110379 h 117921"/>
                    <a:gd name="connsiteX5" fmla="*/ 123352 w 133492"/>
                    <a:gd name="connsiteY5" fmla="*/ 110423 h 117921"/>
                    <a:gd name="connsiteX6" fmla="*/ 1057 w 133492"/>
                    <a:gd name="connsiteY6" fmla="*/ 119706 h 117921"/>
                    <a:gd name="connsiteX7" fmla="*/ 25558 w 133492"/>
                    <a:gd name="connsiteY7" fmla="*/ 1916 h 117921"/>
                    <a:gd name="connsiteX8" fmla="*/ 25690 w 133492"/>
                    <a:gd name="connsiteY8" fmla="*/ 1784 h 117921"/>
                    <a:gd name="connsiteX9" fmla="*/ 90227 w 133492"/>
                    <a:gd name="connsiteY9" fmla="*/ 9967 h 117921"/>
                    <a:gd name="connsiteX10" fmla="*/ 102409 w 133492"/>
                    <a:gd name="connsiteY10" fmla="*/ 17710 h 117921"/>
                    <a:gd name="connsiteX11" fmla="*/ 102762 w 133492"/>
                    <a:gd name="connsiteY11" fmla="*/ 18143 h 1179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33492" h="117921">
                      <a:moveTo>
                        <a:pt x="102762" y="18143"/>
                      </a:moveTo>
                      <a:cubicBezTo>
                        <a:pt x="103134" y="18648"/>
                        <a:pt x="103500" y="19162"/>
                        <a:pt x="103862" y="19683"/>
                      </a:cubicBezTo>
                      <a:cubicBezTo>
                        <a:pt x="107996" y="25466"/>
                        <a:pt x="111839" y="32928"/>
                        <a:pt x="115384" y="42072"/>
                      </a:cubicBezTo>
                      <a:cubicBezTo>
                        <a:pt x="127384" y="73077"/>
                        <a:pt x="133398" y="88603"/>
                        <a:pt x="133425" y="88650"/>
                      </a:cubicBezTo>
                      <a:cubicBezTo>
                        <a:pt x="136533" y="100784"/>
                        <a:pt x="133201" y="108022"/>
                        <a:pt x="123436" y="110379"/>
                      </a:cubicBezTo>
                      <a:cubicBezTo>
                        <a:pt x="123409" y="110389"/>
                        <a:pt x="123379" y="110402"/>
                        <a:pt x="123352" y="110423"/>
                      </a:cubicBezTo>
                      <a:cubicBezTo>
                        <a:pt x="82581" y="115491"/>
                        <a:pt x="41817" y="118582"/>
                        <a:pt x="1057" y="119706"/>
                      </a:cubicBezTo>
                      <a:lnTo>
                        <a:pt x="25558" y="1916"/>
                      </a:lnTo>
                      <a:cubicBezTo>
                        <a:pt x="25605" y="1869"/>
                        <a:pt x="25649" y="1825"/>
                        <a:pt x="25690" y="1784"/>
                      </a:cubicBezTo>
                      <a:lnTo>
                        <a:pt x="90227" y="9967"/>
                      </a:lnTo>
                      <a:cubicBezTo>
                        <a:pt x="94835" y="10769"/>
                        <a:pt x="98898" y="13352"/>
                        <a:pt x="102409" y="17710"/>
                      </a:cubicBezTo>
                      <a:lnTo>
                        <a:pt x="102762" y="18143"/>
                      </a:lnTo>
                      <a:close/>
                    </a:path>
                  </a:pathLst>
                </a:custGeom>
                <a:grpFill/>
                <a:ln w="3379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" name="Полилиния 22">
                  <a:extLst>
                    <a:ext uri="{FF2B5EF4-FFF2-40B4-BE49-F238E27FC236}">
                      <a16:creationId xmlns:a16="http://schemas.microsoft.com/office/drawing/2014/main" id="{E02D436A-C8D4-B9CC-B4F6-41E664959E65}"/>
                    </a:ext>
                  </a:extLst>
                </p:cNvPr>
                <p:cNvSpPr/>
                <p:nvPr/>
              </p:nvSpPr>
              <p:spPr>
                <a:xfrm>
                  <a:off x="8820697" y="5294229"/>
                  <a:ext cx="203973" cy="241400"/>
                </a:xfrm>
                <a:custGeom>
                  <a:avLst/>
                  <a:gdLst>
                    <a:gd name="connsiteX0" fmla="*/ 40690 w 208900"/>
                    <a:gd name="connsiteY0" fmla="*/ 68871 h 247232"/>
                    <a:gd name="connsiteX1" fmla="*/ 40558 w 208900"/>
                    <a:gd name="connsiteY1" fmla="*/ 69131 h 247232"/>
                    <a:gd name="connsiteX2" fmla="*/ 40074 w 208900"/>
                    <a:gd name="connsiteY2" fmla="*/ 70056 h 247232"/>
                    <a:gd name="connsiteX3" fmla="*/ 40162 w 208900"/>
                    <a:gd name="connsiteY3" fmla="*/ 69920 h 247232"/>
                    <a:gd name="connsiteX4" fmla="*/ 38665 w 208900"/>
                    <a:gd name="connsiteY4" fmla="*/ 72832 h 247232"/>
                    <a:gd name="connsiteX5" fmla="*/ 38533 w 208900"/>
                    <a:gd name="connsiteY5" fmla="*/ 73089 h 247232"/>
                    <a:gd name="connsiteX6" fmla="*/ 38533 w 208900"/>
                    <a:gd name="connsiteY6" fmla="*/ 73136 h 247232"/>
                    <a:gd name="connsiteX7" fmla="*/ 38401 w 208900"/>
                    <a:gd name="connsiteY7" fmla="*/ 73401 h 247232"/>
                    <a:gd name="connsiteX8" fmla="*/ 37829 w 208900"/>
                    <a:gd name="connsiteY8" fmla="*/ 74630 h 247232"/>
                    <a:gd name="connsiteX9" fmla="*/ 37785 w 208900"/>
                    <a:gd name="connsiteY9" fmla="*/ 74718 h 247232"/>
                    <a:gd name="connsiteX10" fmla="*/ 37216 w 208900"/>
                    <a:gd name="connsiteY10" fmla="*/ 75821 h 247232"/>
                    <a:gd name="connsiteX11" fmla="*/ 37169 w 208900"/>
                    <a:gd name="connsiteY11" fmla="*/ 75953 h 247232"/>
                    <a:gd name="connsiteX12" fmla="*/ 37169 w 208900"/>
                    <a:gd name="connsiteY12" fmla="*/ 75994 h 247232"/>
                    <a:gd name="connsiteX13" fmla="*/ 37125 w 208900"/>
                    <a:gd name="connsiteY13" fmla="*/ 76038 h 247232"/>
                    <a:gd name="connsiteX14" fmla="*/ 32947 w 208900"/>
                    <a:gd name="connsiteY14" fmla="*/ 89103 h 247232"/>
                    <a:gd name="connsiteX15" fmla="*/ 32903 w 208900"/>
                    <a:gd name="connsiteY15" fmla="*/ 89323 h 247232"/>
                    <a:gd name="connsiteX16" fmla="*/ 32642 w 208900"/>
                    <a:gd name="connsiteY16" fmla="*/ 90860 h 247232"/>
                    <a:gd name="connsiteX17" fmla="*/ 30397 w 208900"/>
                    <a:gd name="connsiteY17" fmla="*/ 114785 h 247232"/>
                    <a:gd name="connsiteX18" fmla="*/ 30397 w 208900"/>
                    <a:gd name="connsiteY18" fmla="*/ 114833 h 247232"/>
                    <a:gd name="connsiteX19" fmla="*/ 31629 w 208900"/>
                    <a:gd name="connsiteY19" fmla="*/ 134537 h 247232"/>
                    <a:gd name="connsiteX20" fmla="*/ 31673 w 208900"/>
                    <a:gd name="connsiteY20" fmla="*/ 134669 h 247232"/>
                    <a:gd name="connsiteX21" fmla="*/ 31717 w 208900"/>
                    <a:gd name="connsiteY21" fmla="*/ 134757 h 247232"/>
                    <a:gd name="connsiteX22" fmla="*/ 31717 w 208900"/>
                    <a:gd name="connsiteY22" fmla="*/ 134977 h 247232"/>
                    <a:gd name="connsiteX23" fmla="*/ 31805 w 208900"/>
                    <a:gd name="connsiteY23" fmla="*/ 135285 h 247232"/>
                    <a:gd name="connsiteX24" fmla="*/ 31846 w 208900"/>
                    <a:gd name="connsiteY24" fmla="*/ 135681 h 247232"/>
                    <a:gd name="connsiteX25" fmla="*/ 57495 w 208900"/>
                    <a:gd name="connsiteY25" fmla="*/ 197081 h 247232"/>
                    <a:gd name="connsiteX26" fmla="*/ 57803 w 208900"/>
                    <a:gd name="connsiteY26" fmla="*/ 197477 h 247232"/>
                    <a:gd name="connsiteX27" fmla="*/ 57803 w 208900"/>
                    <a:gd name="connsiteY27" fmla="*/ 197521 h 247232"/>
                    <a:gd name="connsiteX28" fmla="*/ 60000 w 208900"/>
                    <a:gd name="connsiteY28" fmla="*/ 200599 h 247232"/>
                    <a:gd name="connsiteX29" fmla="*/ 60044 w 208900"/>
                    <a:gd name="connsiteY29" fmla="*/ 200687 h 247232"/>
                    <a:gd name="connsiteX30" fmla="*/ 60132 w 208900"/>
                    <a:gd name="connsiteY30" fmla="*/ 200775 h 247232"/>
                    <a:gd name="connsiteX31" fmla="*/ 60176 w 208900"/>
                    <a:gd name="connsiteY31" fmla="*/ 200907 h 247232"/>
                    <a:gd name="connsiteX32" fmla="*/ 60441 w 208900"/>
                    <a:gd name="connsiteY32" fmla="*/ 201171 h 247232"/>
                    <a:gd name="connsiteX33" fmla="*/ 78258 w 208900"/>
                    <a:gd name="connsiteY33" fmla="*/ 215553 h 247232"/>
                    <a:gd name="connsiteX34" fmla="*/ 78390 w 208900"/>
                    <a:gd name="connsiteY34" fmla="*/ 215597 h 247232"/>
                    <a:gd name="connsiteX35" fmla="*/ 78478 w 208900"/>
                    <a:gd name="connsiteY35" fmla="*/ 215641 h 247232"/>
                    <a:gd name="connsiteX36" fmla="*/ 78522 w 208900"/>
                    <a:gd name="connsiteY36" fmla="*/ 215641 h 247232"/>
                    <a:gd name="connsiteX37" fmla="*/ 86662 w 208900"/>
                    <a:gd name="connsiteY37" fmla="*/ 217669 h 247232"/>
                    <a:gd name="connsiteX38" fmla="*/ 104871 w 208900"/>
                    <a:gd name="connsiteY38" fmla="*/ 219510 h 247232"/>
                    <a:gd name="connsiteX39" fmla="*/ 105884 w 208900"/>
                    <a:gd name="connsiteY39" fmla="*/ 219510 h 247232"/>
                    <a:gd name="connsiteX40" fmla="*/ 124097 w 208900"/>
                    <a:gd name="connsiteY40" fmla="*/ 217669 h 247232"/>
                    <a:gd name="connsiteX41" fmla="*/ 132277 w 208900"/>
                    <a:gd name="connsiteY41" fmla="*/ 215641 h 247232"/>
                    <a:gd name="connsiteX42" fmla="*/ 132365 w 208900"/>
                    <a:gd name="connsiteY42" fmla="*/ 215597 h 247232"/>
                    <a:gd name="connsiteX43" fmla="*/ 132497 w 208900"/>
                    <a:gd name="connsiteY43" fmla="*/ 215553 h 247232"/>
                    <a:gd name="connsiteX44" fmla="*/ 132541 w 208900"/>
                    <a:gd name="connsiteY44" fmla="*/ 215505 h 247232"/>
                    <a:gd name="connsiteX45" fmla="*/ 132674 w 208900"/>
                    <a:gd name="connsiteY45" fmla="*/ 215465 h 247232"/>
                    <a:gd name="connsiteX46" fmla="*/ 132718 w 208900"/>
                    <a:gd name="connsiteY46" fmla="*/ 215465 h 247232"/>
                    <a:gd name="connsiteX47" fmla="*/ 150446 w 208900"/>
                    <a:gd name="connsiteY47" fmla="*/ 201039 h 247232"/>
                    <a:gd name="connsiteX48" fmla="*/ 150667 w 208900"/>
                    <a:gd name="connsiteY48" fmla="*/ 200731 h 247232"/>
                    <a:gd name="connsiteX49" fmla="*/ 150843 w 208900"/>
                    <a:gd name="connsiteY49" fmla="*/ 200511 h 247232"/>
                    <a:gd name="connsiteX50" fmla="*/ 152952 w 208900"/>
                    <a:gd name="connsiteY50" fmla="*/ 197521 h 247232"/>
                    <a:gd name="connsiteX51" fmla="*/ 153264 w 208900"/>
                    <a:gd name="connsiteY51" fmla="*/ 197081 h 247232"/>
                    <a:gd name="connsiteX52" fmla="*/ 153304 w 208900"/>
                    <a:gd name="connsiteY52" fmla="*/ 197081 h 247232"/>
                    <a:gd name="connsiteX53" fmla="*/ 178909 w 208900"/>
                    <a:gd name="connsiteY53" fmla="*/ 135681 h 247232"/>
                    <a:gd name="connsiteX54" fmla="*/ 178997 w 208900"/>
                    <a:gd name="connsiteY54" fmla="*/ 135376 h 247232"/>
                    <a:gd name="connsiteX55" fmla="*/ 179041 w 208900"/>
                    <a:gd name="connsiteY55" fmla="*/ 135021 h 247232"/>
                    <a:gd name="connsiteX56" fmla="*/ 179041 w 208900"/>
                    <a:gd name="connsiteY56" fmla="*/ 134977 h 247232"/>
                    <a:gd name="connsiteX57" fmla="*/ 179085 w 208900"/>
                    <a:gd name="connsiteY57" fmla="*/ 134757 h 247232"/>
                    <a:gd name="connsiteX58" fmla="*/ 179126 w 208900"/>
                    <a:gd name="connsiteY58" fmla="*/ 134537 h 247232"/>
                    <a:gd name="connsiteX59" fmla="*/ 177544 w 208900"/>
                    <a:gd name="connsiteY59" fmla="*/ 88443 h 247232"/>
                    <a:gd name="connsiteX60" fmla="*/ 177544 w 208900"/>
                    <a:gd name="connsiteY60" fmla="*/ 88358 h 247232"/>
                    <a:gd name="connsiteX61" fmla="*/ 177544 w 208900"/>
                    <a:gd name="connsiteY61" fmla="*/ 88226 h 247232"/>
                    <a:gd name="connsiteX62" fmla="*/ 177456 w 208900"/>
                    <a:gd name="connsiteY62" fmla="*/ 87870 h 247232"/>
                    <a:gd name="connsiteX63" fmla="*/ 177412 w 208900"/>
                    <a:gd name="connsiteY63" fmla="*/ 87738 h 247232"/>
                    <a:gd name="connsiteX64" fmla="*/ 173806 w 208900"/>
                    <a:gd name="connsiteY64" fmla="*/ 76698 h 247232"/>
                    <a:gd name="connsiteX65" fmla="*/ 173762 w 208900"/>
                    <a:gd name="connsiteY65" fmla="*/ 76613 h 247232"/>
                    <a:gd name="connsiteX66" fmla="*/ 173718 w 208900"/>
                    <a:gd name="connsiteY66" fmla="*/ 76525 h 247232"/>
                    <a:gd name="connsiteX67" fmla="*/ 173718 w 208900"/>
                    <a:gd name="connsiteY67" fmla="*/ 76434 h 247232"/>
                    <a:gd name="connsiteX68" fmla="*/ 173586 w 208900"/>
                    <a:gd name="connsiteY68" fmla="*/ 76129 h 247232"/>
                    <a:gd name="connsiteX69" fmla="*/ 173586 w 208900"/>
                    <a:gd name="connsiteY69" fmla="*/ 76085 h 247232"/>
                    <a:gd name="connsiteX70" fmla="*/ 173542 w 208900"/>
                    <a:gd name="connsiteY70" fmla="*/ 76038 h 247232"/>
                    <a:gd name="connsiteX71" fmla="*/ 172310 w 208900"/>
                    <a:gd name="connsiteY71" fmla="*/ 73221 h 247232"/>
                    <a:gd name="connsiteX72" fmla="*/ 172266 w 208900"/>
                    <a:gd name="connsiteY72" fmla="*/ 73177 h 247232"/>
                    <a:gd name="connsiteX73" fmla="*/ 172222 w 208900"/>
                    <a:gd name="connsiteY73" fmla="*/ 73005 h 247232"/>
                    <a:gd name="connsiteX74" fmla="*/ 172178 w 208900"/>
                    <a:gd name="connsiteY74" fmla="*/ 72957 h 247232"/>
                    <a:gd name="connsiteX75" fmla="*/ 172134 w 208900"/>
                    <a:gd name="connsiteY75" fmla="*/ 72872 h 247232"/>
                    <a:gd name="connsiteX76" fmla="*/ 171958 w 208900"/>
                    <a:gd name="connsiteY76" fmla="*/ 72476 h 247232"/>
                    <a:gd name="connsiteX77" fmla="*/ 171914 w 208900"/>
                    <a:gd name="connsiteY77" fmla="*/ 72388 h 247232"/>
                    <a:gd name="connsiteX78" fmla="*/ 171693 w 208900"/>
                    <a:gd name="connsiteY78" fmla="*/ 71992 h 247232"/>
                    <a:gd name="connsiteX79" fmla="*/ 171561 w 208900"/>
                    <a:gd name="connsiteY79" fmla="*/ 71684 h 247232"/>
                    <a:gd name="connsiteX80" fmla="*/ 171077 w 208900"/>
                    <a:gd name="connsiteY80" fmla="*/ 70716 h 247232"/>
                    <a:gd name="connsiteX81" fmla="*/ 170945 w 208900"/>
                    <a:gd name="connsiteY81" fmla="*/ 70536 h 247232"/>
                    <a:gd name="connsiteX82" fmla="*/ 162060 w 208900"/>
                    <a:gd name="connsiteY82" fmla="*/ 57522 h 247232"/>
                    <a:gd name="connsiteX83" fmla="*/ 160432 w 208900"/>
                    <a:gd name="connsiteY83" fmla="*/ 55674 h 247232"/>
                    <a:gd name="connsiteX84" fmla="*/ 136500 w 208900"/>
                    <a:gd name="connsiteY84" fmla="*/ 50748 h 247232"/>
                    <a:gd name="connsiteX85" fmla="*/ 131221 w 208900"/>
                    <a:gd name="connsiteY85" fmla="*/ 53477 h 247232"/>
                    <a:gd name="connsiteX86" fmla="*/ 130297 w 208900"/>
                    <a:gd name="connsiteY86" fmla="*/ 53964 h 247232"/>
                    <a:gd name="connsiteX87" fmla="*/ 105576 w 208900"/>
                    <a:gd name="connsiteY87" fmla="*/ 59764 h 247232"/>
                    <a:gd name="connsiteX88" fmla="*/ 104783 w 208900"/>
                    <a:gd name="connsiteY88" fmla="*/ 59764 h 247232"/>
                    <a:gd name="connsiteX89" fmla="*/ 79534 w 208900"/>
                    <a:gd name="connsiteY89" fmla="*/ 53477 h 247232"/>
                    <a:gd name="connsiteX90" fmla="*/ 74299 w 208900"/>
                    <a:gd name="connsiteY90" fmla="*/ 50748 h 247232"/>
                    <a:gd name="connsiteX91" fmla="*/ 49883 w 208900"/>
                    <a:gd name="connsiteY91" fmla="*/ 56158 h 247232"/>
                    <a:gd name="connsiteX92" fmla="*/ 40690 w 208900"/>
                    <a:gd name="connsiteY92" fmla="*/ 68871 h 247232"/>
                    <a:gd name="connsiteX93" fmla="*/ 199187 w 208900"/>
                    <a:gd name="connsiteY93" fmla="*/ 61527 h 247232"/>
                    <a:gd name="connsiteX94" fmla="*/ 205215 w 208900"/>
                    <a:gd name="connsiteY94" fmla="*/ 76739 h 247232"/>
                    <a:gd name="connsiteX95" fmla="*/ 208252 w 208900"/>
                    <a:gd name="connsiteY95" fmla="*/ 138010 h 247232"/>
                    <a:gd name="connsiteX96" fmla="*/ 207896 w 208900"/>
                    <a:gd name="connsiteY96" fmla="*/ 140258 h 247232"/>
                    <a:gd name="connsiteX97" fmla="*/ 177412 w 208900"/>
                    <a:gd name="connsiteY97" fmla="*/ 213755 h 247232"/>
                    <a:gd name="connsiteX98" fmla="*/ 177368 w 208900"/>
                    <a:gd name="connsiteY98" fmla="*/ 213840 h 247232"/>
                    <a:gd name="connsiteX99" fmla="*/ 174290 w 208900"/>
                    <a:gd name="connsiteY99" fmla="*/ 218109 h 247232"/>
                    <a:gd name="connsiteX100" fmla="*/ 173718 w 208900"/>
                    <a:gd name="connsiteY100" fmla="*/ 218897 h 247232"/>
                    <a:gd name="connsiteX101" fmla="*/ 143099 w 208900"/>
                    <a:gd name="connsiteY101" fmla="*/ 242867 h 247232"/>
                    <a:gd name="connsiteX102" fmla="*/ 137996 w 208900"/>
                    <a:gd name="connsiteY102" fmla="*/ 244543 h 247232"/>
                    <a:gd name="connsiteX103" fmla="*/ 130124 w 208900"/>
                    <a:gd name="connsiteY103" fmla="*/ 246344 h 247232"/>
                    <a:gd name="connsiteX104" fmla="*/ 130036 w 208900"/>
                    <a:gd name="connsiteY104" fmla="*/ 246388 h 247232"/>
                    <a:gd name="connsiteX105" fmla="*/ 109141 w 208900"/>
                    <a:gd name="connsiteY105" fmla="*/ 248765 h 247232"/>
                    <a:gd name="connsiteX106" fmla="*/ 106808 w 208900"/>
                    <a:gd name="connsiteY106" fmla="*/ 248805 h 247232"/>
                    <a:gd name="connsiteX107" fmla="*/ 105400 w 208900"/>
                    <a:gd name="connsiteY107" fmla="*/ 248853 h 247232"/>
                    <a:gd name="connsiteX108" fmla="*/ 104255 w 208900"/>
                    <a:gd name="connsiteY108" fmla="*/ 248853 h 247232"/>
                    <a:gd name="connsiteX109" fmla="*/ 103950 w 208900"/>
                    <a:gd name="connsiteY109" fmla="*/ 248805 h 247232"/>
                    <a:gd name="connsiteX110" fmla="*/ 101617 w 208900"/>
                    <a:gd name="connsiteY110" fmla="*/ 248765 h 247232"/>
                    <a:gd name="connsiteX111" fmla="*/ 80723 w 208900"/>
                    <a:gd name="connsiteY111" fmla="*/ 246388 h 247232"/>
                    <a:gd name="connsiteX112" fmla="*/ 80634 w 208900"/>
                    <a:gd name="connsiteY112" fmla="*/ 246344 h 247232"/>
                    <a:gd name="connsiteX113" fmla="*/ 72759 w 208900"/>
                    <a:gd name="connsiteY113" fmla="*/ 244543 h 247232"/>
                    <a:gd name="connsiteX114" fmla="*/ 67656 w 208900"/>
                    <a:gd name="connsiteY114" fmla="*/ 242867 h 247232"/>
                    <a:gd name="connsiteX115" fmla="*/ 46761 w 208900"/>
                    <a:gd name="connsiteY115" fmla="*/ 229809 h 247232"/>
                    <a:gd name="connsiteX116" fmla="*/ 37037 w 208900"/>
                    <a:gd name="connsiteY116" fmla="*/ 218897 h 247232"/>
                    <a:gd name="connsiteX117" fmla="*/ 36380 w 208900"/>
                    <a:gd name="connsiteY117" fmla="*/ 218021 h 247232"/>
                    <a:gd name="connsiteX118" fmla="*/ 33343 w 208900"/>
                    <a:gd name="connsiteY118" fmla="*/ 213707 h 247232"/>
                    <a:gd name="connsiteX119" fmla="*/ 33343 w 208900"/>
                    <a:gd name="connsiteY119" fmla="*/ 213755 h 247232"/>
                    <a:gd name="connsiteX120" fmla="*/ 26303 w 208900"/>
                    <a:gd name="connsiteY120" fmla="*/ 202799 h 247232"/>
                    <a:gd name="connsiteX121" fmla="*/ 2859 w 208900"/>
                    <a:gd name="connsiteY121" fmla="*/ 140258 h 247232"/>
                    <a:gd name="connsiteX122" fmla="*/ 2551 w 208900"/>
                    <a:gd name="connsiteY122" fmla="*/ 138010 h 247232"/>
                    <a:gd name="connsiteX123" fmla="*/ 2727 w 208900"/>
                    <a:gd name="connsiteY123" fmla="*/ 89455 h 247232"/>
                    <a:gd name="connsiteX124" fmla="*/ 11568 w 208900"/>
                    <a:gd name="connsiteY124" fmla="*/ 61527 h 247232"/>
                    <a:gd name="connsiteX125" fmla="*/ 11612 w 208900"/>
                    <a:gd name="connsiteY125" fmla="*/ 61483 h 247232"/>
                    <a:gd name="connsiteX126" fmla="*/ 15042 w 208900"/>
                    <a:gd name="connsiteY126" fmla="*/ 54706 h 247232"/>
                    <a:gd name="connsiteX127" fmla="*/ 32462 w 208900"/>
                    <a:gd name="connsiteY127" fmla="*/ 31877 h 247232"/>
                    <a:gd name="connsiteX128" fmla="*/ 39546 w 208900"/>
                    <a:gd name="connsiteY128" fmla="*/ 25370 h 247232"/>
                    <a:gd name="connsiteX129" fmla="*/ 51468 w 208900"/>
                    <a:gd name="connsiteY129" fmla="*/ 16615 h 247232"/>
                    <a:gd name="connsiteX130" fmla="*/ 105312 w 208900"/>
                    <a:gd name="connsiteY130" fmla="*/ 1620 h 247232"/>
                    <a:gd name="connsiteX131" fmla="*/ 105444 w 208900"/>
                    <a:gd name="connsiteY131" fmla="*/ 1620 h 247232"/>
                    <a:gd name="connsiteX132" fmla="*/ 159335 w 208900"/>
                    <a:gd name="connsiteY132" fmla="*/ 16615 h 247232"/>
                    <a:gd name="connsiteX133" fmla="*/ 171253 w 208900"/>
                    <a:gd name="connsiteY133" fmla="*/ 25370 h 247232"/>
                    <a:gd name="connsiteX134" fmla="*/ 178293 w 208900"/>
                    <a:gd name="connsiteY134" fmla="*/ 31877 h 247232"/>
                    <a:gd name="connsiteX135" fmla="*/ 197867 w 208900"/>
                    <a:gd name="connsiteY135" fmla="*/ 58755 h 247232"/>
                    <a:gd name="connsiteX136" fmla="*/ 198747 w 208900"/>
                    <a:gd name="connsiteY136" fmla="*/ 60512 h 247232"/>
                    <a:gd name="connsiteX137" fmla="*/ 199143 w 208900"/>
                    <a:gd name="connsiteY137" fmla="*/ 61439 h 247232"/>
                    <a:gd name="connsiteX138" fmla="*/ 199187 w 208900"/>
                    <a:gd name="connsiteY138" fmla="*/ 61527 h 2472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</a:cxnLst>
                  <a:rect l="l" t="t" r="r" b="b"/>
                  <a:pathLst>
                    <a:path w="208900" h="247232">
                      <a:moveTo>
                        <a:pt x="40690" y="68871"/>
                      </a:moveTo>
                      <a:cubicBezTo>
                        <a:pt x="40643" y="68949"/>
                        <a:pt x="40599" y="69040"/>
                        <a:pt x="40558" y="69131"/>
                      </a:cubicBezTo>
                      <a:cubicBezTo>
                        <a:pt x="40385" y="69436"/>
                        <a:pt x="40226" y="69744"/>
                        <a:pt x="40074" y="70056"/>
                      </a:cubicBezTo>
                      <a:lnTo>
                        <a:pt x="40162" y="69920"/>
                      </a:lnTo>
                      <a:cubicBezTo>
                        <a:pt x="39641" y="70882"/>
                        <a:pt x="39143" y="71847"/>
                        <a:pt x="38665" y="72832"/>
                      </a:cubicBezTo>
                      <a:cubicBezTo>
                        <a:pt x="38625" y="72913"/>
                        <a:pt x="38577" y="73005"/>
                        <a:pt x="38533" y="73089"/>
                      </a:cubicBezTo>
                      <a:lnTo>
                        <a:pt x="38533" y="73136"/>
                      </a:lnTo>
                      <a:cubicBezTo>
                        <a:pt x="38486" y="73228"/>
                        <a:pt x="38442" y="73313"/>
                        <a:pt x="38401" y="73401"/>
                      </a:cubicBezTo>
                      <a:cubicBezTo>
                        <a:pt x="38202" y="73803"/>
                        <a:pt x="38009" y="74213"/>
                        <a:pt x="37829" y="74630"/>
                      </a:cubicBezTo>
                      <a:cubicBezTo>
                        <a:pt x="37812" y="74660"/>
                        <a:pt x="37799" y="74690"/>
                        <a:pt x="37785" y="74718"/>
                      </a:cubicBezTo>
                      <a:cubicBezTo>
                        <a:pt x="37582" y="75080"/>
                        <a:pt x="37392" y="75449"/>
                        <a:pt x="37216" y="75821"/>
                      </a:cubicBezTo>
                      <a:cubicBezTo>
                        <a:pt x="37199" y="75865"/>
                        <a:pt x="37186" y="75913"/>
                        <a:pt x="37169" y="75953"/>
                      </a:cubicBezTo>
                      <a:lnTo>
                        <a:pt x="37169" y="75994"/>
                      </a:lnTo>
                      <a:lnTo>
                        <a:pt x="37125" y="76038"/>
                      </a:lnTo>
                      <a:cubicBezTo>
                        <a:pt x="35411" y="80060"/>
                        <a:pt x="34020" y="84417"/>
                        <a:pt x="32947" y="89103"/>
                      </a:cubicBezTo>
                      <a:cubicBezTo>
                        <a:pt x="32933" y="89177"/>
                        <a:pt x="32919" y="89248"/>
                        <a:pt x="32903" y="89323"/>
                      </a:cubicBezTo>
                      <a:cubicBezTo>
                        <a:pt x="32791" y="89827"/>
                        <a:pt x="32706" y="90342"/>
                        <a:pt x="32642" y="90860"/>
                      </a:cubicBezTo>
                      <a:cubicBezTo>
                        <a:pt x="31111" y="98057"/>
                        <a:pt x="30360" y="106034"/>
                        <a:pt x="30397" y="114785"/>
                      </a:cubicBezTo>
                      <a:lnTo>
                        <a:pt x="30397" y="114833"/>
                      </a:lnTo>
                      <a:cubicBezTo>
                        <a:pt x="30400" y="120994"/>
                        <a:pt x="30810" y="127562"/>
                        <a:pt x="31629" y="134537"/>
                      </a:cubicBezTo>
                      <a:cubicBezTo>
                        <a:pt x="31643" y="134581"/>
                        <a:pt x="31656" y="134625"/>
                        <a:pt x="31673" y="134669"/>
                      </a:cubicBezTo>
                      <a:cubicBezTo>
                        <a:pt x="31687" y="134699"/>
                        <a:pt x="31700" y="134730"/>
                        <a:pt x="31717" y="134757"/>
                      </a:cubicBezTo>
                      <a:cubicBezTo>
                        <a:pt x="31714" y="134828"/>
                        <a:pt x="31714" y="134902"/>
                        <a:pt x="31717" y="134977"/>
                      </a:cubicBezTo>
                      <a:cubicBezTo>
                        <a:pt x="31738" y="135082"/>
                        <a:pt x="31768" y="135180"/>
                        <a:pt x="31805" y="135285"/>
                      </a:cubicBezTo>
                      <a:cubicBezTo>
                        <a:pt x="31819" y="135417"/>
                        <a:pt x="31833" y="135549"/>
                        <a:pt x="31846" y="135681"/>
                      </a:cubicBezTo>
                      <a:cubicBezTo>
                        <a:pt x="35537" y="157186"/>
                        <a:pt x="44083" y="177651"/>
                        <a:pt x="57495" y="197081"/>
                      </a:cubicBezTo>
                      <a:cubicBezTo>
                        <a:pt x="57593" y="197216"/>
                        <a:pt x="57695" y="197345"/>
                        <a:pt x="57803" y="197477"/>
                      </a:cubicBezTo>
                      <a:lnTo>
                        <a:pt x="57803" y="197521"/>
                      </a:lnTo>
                      <a:cubicBezTo>
                        <a:pt x="58521" y="198547"/>
                        <a:pt x="59252" y="199569"/>
                        <a:pt x="60000" y="200599"/>
                      </a:cubicBezTo>
                      <a:cubicBezTo>
                        <a:pt x="60014" y="200626"/>
                        <a:pt x="60031" y="200656"/>
                        <a:pt x="60044" y="200687"/>
                      </a:cubicBezTo>
                      <a:lnTo>
                        <a:pt x="60132" y="200775"/>
                      </a:lnTo>
                      <a:cubicBezTo>
                        <a:pt x="60149" y="200822"/>
                        <a:pt x="60163" y="200863"/>
                        <a:pt x="60176" y="200907"/>
                      </a:cubicBezTo>
                      <a:cubicBezTo>
                        <a:pt x="60258" y="200995"/>
                        <a:pt x="60349" y="201086"/>
                        <a:pt x="60441" y="201171"/>
                      </a:cubicBezTo>
                      <a:cubicBezTo>
                        <a:pt x="66078" y="208480"/>
                        <a:pt x="72017" y="213277"/>
                        <a:pt x="78258" y="215553"/>
                      </a:cubicBezTo>
                      <a:cubicBezTo>
                        <a:pt x="78302" y="215569"/>
                        <a:pt x="78346" y="215583"/>
                        <a:pt x="78390" y="215597"/>
                      </a:cubicBezTo>
                      <a:cubicBezTo>
                        <a:pt x="78420" y="215613"/>
                        <a:pt x="78447" y="215634"/>
                        <a:pt x="78478" y="215641"/>
                      </a:cubicBezTo>
                      <a:lnTo>
                        <a:pt x="78522" y="215641"/>
                      </a:lnTo>
                      <a:cubicBezTo>
                        <a:pt x="81193" y="216690"/>
                        <a:pt x="83909" y="217357"/>
                        <a:pt x="86662" y="217669"/>
                      </a:cubicBezTo>
                      <a:cubicBezTo>
                        <a:pt x="92113" y="218691"/>
                        <a:pt x="98184" y="219304"/>
                        <a:pt x="104871" y="219510"/>
                      </a:cubicBezTo>
                      <a:lnTo>
                        <a:pt x="105884" y="219510"/>
                      </a:lnTo>
                      <a:cubicBezTo>
                        <a:pt x="112568" y="219304"/>
                        <a:pt x="118639" y="218691"/>
                        <a:pt x="124097" y="217669"/>
                      </a:cubicBezTo>
                      <a:cubicBezTo>
                        <a:pt x="126863" y="217367"/>
                        <a:pt x="129589" y="216693"/>
                        <a:pt x="132277" y="215641"/>
                      </a:cubicBezTo>
                      <a:cubicBezTo>
                        <a:pt x="132308" y="215634"/>
                        <a:pt x="132338" y="215613"/>
                        <a:pt x="132365" y="215597"/>
                      </a:cubicBezTo>
                      <a:cubicBezTo>
                        <a:pt x="132406" y="215586"/>
                        <a:pt x="132453" y="215569"/>
                        <a:pt x="132497" y="215553"/>
                      </a:cubicBezTo>
                      <a:lnTo>
                        <a:pt x="132541" y="215505"/>
                      </a:lnTo>
                      <a:cubicBezTo>
                        <a:pt x="132582" y="215495"/>
                        <a:pt x="132630" y="215481"/>
                        <a:pt x="132674" y="215465"/>
                      </a:cubicBezTo>
                      <a:lnTo>
                        <a:pt x="132718" y="215465"/>
                      </a:lnTo>
                      <a:cubicBezTo>
                        <a:pt x="138924" y="213145"/>
                        <a:pt x="144833" y="208338"/>
                        <a:pt x="150446" y="201039"/>
                      </a:cubicBezTo>
                      <a:cubicBezTo>
                        <a:pt x="150524" y="200944"/>
                        <a:pt x="150595" y="200836"/>
                        <a:pt x="150667" y="200731"/>
                      </a:cubicBezTo>
                      <a:cubicBezTo>
                        <a:pt x="150728" y="200663"/>
                        <a:pt x="150782" y="200589"/>
                        <a:pt x="150843" y="200511"/>
                      </a:cubicBezTo>
                      <a:cubicBezTo>
                        <a:pt x="151564" y="199519"/>
                        <a:pt x="152265" y="198523"/>
                        <a:pt x="152952" y="197521"/>
                      </a:cubicBezTo>
                      <a:cubicBezTo>
                        <a:pt x="153064" y="197382"/>
                        <a:pt x="153165" y="197237"/>
                        <a:pt x="153264" y="197081"/>
                      </a:cubicBezTo>
                      <a:lnTo>
                        <a:pt x="153304" y="197081"/>
                      </a:lnTo>
                      <a:cubicBezTo>
                        <a:pt x="166703" y="177655"/>
                        <a:pt x="175239" y="157186"/>
                        <a:pt x="178909" y="135681"/>
                      </a:cubicBezTo>
                      <a:cubicBezTo>
                        <a:pt x="178943" y="135586"/>
                        <a:pt x="178970" y="135481"/>
                        <a:pt x="178997" y="135376"/>
                      </a:cubicBezTo>
                      <a:cubicBezTo>
                        <a:pt x="179011" y="135254"/>
                        <a:pt x="179027" y="135136"/>
                        <a:pt x="179041" y="135021"/>
                      </a:cubicBezTo>
                      <a:lnTo>
                        <a:pt x="179041" y="134977"/>
                      </a:lnTo>
                      <a:cubicBezTo>
                        <a:pt x="179058" y="134899"/>
                        <a:pt x="179072" y="134828"/>
                        <a:pt x="179085" y="134757"/>
                      </a:cubicBezTo>
                      <a:cubicBezTo>
                        <a:pt x="179099" y="134682"/>
                        <a:pt x="179112" y="134608"/>
                        <a:pt x="179126" y="134537"/>
                      </a:cubicBezTo>
                      <a:cubicBezTo>
                        <a:pt x="181266" y="116570"/>
                        <a:pt x="180741" y="101206"/>
                        <a:pt x="177544" y="88443"/>
                      </a:cubicBezTo>
                      <a:lnTo>
                        <a:pt x="177544" y="88358"/>
                      </a:lnTo>
                      <a:cubicBezTo>
                        <a:pt x="177541" y="88311"/>
                        <a:pt x="177541" y="88267"/>
                        <a:pt x="177544" y="88226"/>
                      </a:cubicBezTo>
                      <a:cubicBezTo>
                        <a:pt x="177517" y="88111"/>
                        <a:pt x="177487" y="87989"/>
                        <a:pt x="177456" y="87870"/>
                      </a:cubicBezTo>
                      <a:cubicBezTo>
                        <a:pt x="177439" y="87830"/>
                        <a:pt x="177426" y="87782"/>
                        <a:pt x="177412" y="87738"/>
                      </a:cubicBezTo>
                      <a:cubicBezTo>
                        <a:pt x="176468" y="84052"/>
                        <a:pt x="175269" y="80375"/>
                        <a:pt x="173806" y="76698"/>
                      </a:cubicBezTo>
                      <a:cubicBezTo>
                        <a:pt x="173793" y="76668"/>
                        <a:pt x="173776" y="76640"/>
                        <a:pt x="173762" y="76613"/>
                      </a:cubicBezTo>
                      <a:cubicBezTo>
                        <a:pt x="173745" y="76576"/>
                        <a:pt x="173732" y="76552"/>
                        <a:pt x="173718" y="76525"/>
                      </a:cubicBezTo>
                      <a:lnTo>
                        <a:pt x="173718" y="76434"/>
                      </a:lnTo>
                      <a:cubicBezTo>
                        <a:pt x="173678" y="76329"/>
                        <a:pt x="173630" y="76224"/>
                        <a:pt x="173586" y="76129"/>
                      </a:cubicBezTo>
                      <a:lnTo>
                        <a:pt x="173586" y="76085"/>
                      </a:lnTo>
                      <a:lnTo>
                        <a:pt x="173542" y="76038"/>
                      </a:lnTo>
                      <a:cubicBezTo>
                        <a:pt x="173173" y="75060"/>
                        <a:pt x="172763" y="74122"/>
                        <a:pt x="172310" y="73221"/>
                      </a:cubicBezTo>
                      <a:lnTo>
                        <a:pt x="172266" y="73177"/>
                      </a:lnTo>
                      <a:cubicBezTo>
                        <a:pt x="172252" y="73123"/>
                        <a:pt x="172235" y="73062"/>
                        <a:pt x="172222" y="73005"/>
                      </a:cubicBezTo>
                      <a:lnTo>
                        <a:pt x="172178" y="72957"/>
                      </a:lnTo>
                      <a:lnTo>
                        <a:pt x="172134" y="72872"/>
                      </a:lnTo>
                      <a:cubicBezTo>
                        <a:pt x="172079" y="72740"/>
                        <a:pt x="172025" y="72605"/>
                        <a:pt x="171958" y="72476"/>
                      </a:cubicBezTo>
                      <a:cubicBezTo>
                        <a:pt x="171944" y="72449"/>
                        <a:pt x="171927" y="72415"/>
                        <a:pt x="171914" y="72388"/>
                      </a:cubicBezTo>
                      <a:cubicBezTo>
                        <a:pt x="171846" y="72256"/>
                        <a:pt x="171768" y="72124"/>
                        <a:pt x="171693" y="71992"/>
                      </a:cubicBezTo>
                      <a:cubicBezTo>
                        <a:pt x="171656" y="71887"/>
                        <a:pt x="171612" y="71789"/>
                        <a:pt x="171561" y="71684"/>
                      </a:cubicBezTo>
                      <a:cubicBezTo>
                        <a:pt x="171406" y="71349"/>
                        <a:pt x="171243" y="71027"/>
                        <a:pt x="171077" y="70716"/>
                      </a:cubicBezTo>
                      <a:cubicBezTo>
                        <a:pt x="171040" y="70652"/>
                        <a:pt x="170993" y="70597"/>
                        <a:pt x="170945" y="70536"/>
                      </a:cubicBezTo>
                      <a:cubicBezTo>
                        <a:pt x="168524" y="65979"/>
                        <a:pt x="165561" y="61636"/>
                        <a:pt x="162060" y="57522"/>
                      </a:cubicBezTo>
                      <a:cubicBezTo>
                        <a:pt x="161529" y="56899"/>
                        <a:pt x="160987" y="56280"/>
                        <a:pt x="160432" y="55674"/>
                      </a:cubicBezTo>
                      <a:cubicBezTo>
                        <a:pt x="152810" y="48090"/>
                        <a:pt x="144829" y="46452"/>
                        <a:pt x="136500" y="50748"/>
                      </a:cubicBezTo>
                      <a:cubicBezTo>
                        <a:pt x="134614" y="51699"/>
                        <a:pt x="132853" y="52610"/>
                        <a:pt x="131221" y="53477"/>
                      </a:cubicBezTo>
                      <a:cubicBezTo>
                        <a:pt x="130916" y="53643"/>
                        <a:pt x="130608" y="53805"/>
                        <a:pt x="130297" y="53964"/>
                      </a:cubicBezTo>
                      <a:cubicBezTo>
                        <a:pt x="122492" y="57746"/>
                        <a:pt x="114247" y="59679"/>
                        <a:pt x="105576" y="59764"/>
                      </a:cubicBezTo>
                      <a:lnTo>
                        <a:pt x="104783" y="59764"/>
                      </a:lnTo>
                      <a:cubicBezTo>
                        <a:pt x="95699" y="59740"/>
                        <a:pt x="87281" y="57641"/>
                        <a:pt x="79534" y="53477"/>
                      </a:cubicBezTo>
                      <a:cubicBezTo>
                        <a:pt x="77916" y="52610"/>
                        <a:pt x="76172" y="51699"/>
                        <a:pt x="74299" y="50748"/>
                      </a:cubicBezTo>
                      <a:cubicBezTo>
                        <a:pt x="65794" y="46360"/>
                        <a:pt x="57657" y="48161"/>
                        <a:pt x="49883" y="56158"/>
                      </a:cubicBezTo>
                      <a:cubicBezTo>
                        <a:pt x="46291" y="60180"/>
                        <a:pt x="43223" y="64415"/>
                        <a:pt x="40690" y="68871"/>
                      </a:cubicBezTo>
                      <a:close/>
                      <a:moveTo>
                        <a:pt x="199187" y="61527"/>
                      </a:moveTo>
                      <a:cubicBezTo>
                        <a:pt x="201612" y="66210"/>
                        <a:pt x="203620" y="71278"/>
                        <a:pt x="205215" y="76739"/>
                      </a:cubicBezTo>
                      <a:cubicBezTo>
                        <a:pt x="210124" y="93514"/>
                        <a:pt x="211133" y="113936"/>
                        <a:pt x="208252" y="138010"/>
                      </a:cubicBezTo>
                      <a:cubicBezTo>
                        <a:pt x="208140" y="138762"/>
                        <a:pt x="208018" y="139510"/>
                        <a:pt x="207896" y="140258"/>
                      </a:cubicBezTo>
                      <a:cubicBezTo>
                        <a:pt x="203620" y="166012"/>
                        <a:pt x="193458" y="190513"/>
                        <a:pt x="177412" y="213755"/>
                      </a:cubicBezTo>
                      <a:lnTo>
                        <a:pt x="177368" y="213840"/>
                      </a:lnTo>
                      <a:cubicBezTo>
                        <a:pt x="176369" y="215265"/>
                        <a:pt x="175340" y="216690"/>
                        <a:pt x="174290" y="218109"/>
                      </a:cubicBezTo>
                      <a:cubicBezTo>
                        <a:pt x="174081" y="218322"/>
                        <a:pt x="173888" y="218586"/>
                        <a:pt x="173718" y="218897"/>
                      </a:cubicBezTo>
                      <a:cubicBezTo>
                        <a:pt x="164109" y="231404"/>
                        <a:pt x="153900" y="239390"/>
                        <a:pt x="143099" y="242867"/>
                      </a:cubicBezTo>
                      <a:cubicBezTo>
                        <a:pt x="141430" y="243497"/>
                        <a:pt x="139730" y="244055"/>
                        <a:pt x="137996" y="244543"/>
                      </a:cubicBezTo>
                      <a:cubicBezTo>
                        <a:pt x="135487" y="245210"/>
                        <a:pt x="132860" y="245812"/>
                        <a:pt x="130124" y="246344"/>
                      </a:cubicBezTo>
                      <a:lnTo>
                        <a:pt x="130036" y="246388"/>
                      </a:lnTo>
                      <a:cubicBezTo>
                        <a:pt x="123728" y="247627"/>
                        <a:pt x="116763" y="248419"/>
                        <a:pt x="109141" y="248765"/>
                      </a:cubicBezTo>
                      <a:cubicBezTo>
                        <a:pt x="108369" y="248782"/>
                        <a:pt x="107590" y="248792"/>
                        <a:pt x="106808" y="248805"/>
                      </a:cubicBezTo>
                      <a:cubicBezTo>
                        <a:pt x="106337" y="248826"/>
                        <a:pt x="105870" y="248843"/>
                        <a:pt x="105400" y="248853"/>
                      </a:cubicBezTo>
                      <a:lnTo>
                        <a:pt x="104255" y="248853"/>
                      </a:lnTo>
                      <a:cubicBezTo>
                        <a:pt x="104150" y="248832"/>
                        <a:pt x="104049" y="248815"/>
                        <a:pt x="103950" y="248805"/>
                      </a:cubicBezTo>
                      <a:cubicBezTo>
                        <a:pt x="103165" y="248792"/>
                        <a:pt x="102386" y="248782"/>
                        <a:pt x="101617" y="248765"/>
                      </a:cubicBezTo>
                      <a:cubicBezTo>
                        <a:pt x="93989" y="248419"/>
                        <a:pt x="87024" y="247627"/>
                        <a:pt x="80723" y="246388"/>
                      </a:cubicBezTo>
                      <a:lnTo>
                        <a:pt x="80634" y="246344"/>
                      </a:lnTo>
                      <a:cubicBezTo>
                        <a:pt x="77895" y="245812"/>
                        <a:pt x="75271" y="245210"/>
                        <a:pt x="72759" y="244543"/>
                      </a:cubicBezTo>
                      <a:cubicBezTo>
                        <a:pt x="71025" y="244055"/>
                        <a:pt x="69325" y="243497"/>
                        <a:pt x="67656" y="242867"/>
                      </a:cubicBezTo>
                      <a:cubicBezTo>
                        <a:pt x="60424" y="240548"/>
                        <a:pt x="53455" y="236191"/>
                        <a:pt x="46761" y="229809"/>
                      </a:cubicBezTo>
                      <a:cubicBezTo>
                        <a:pt x="43453" y="226661"/>
                        <a:pt x="40213" y="223025"/>
                        <a:pt x="37037" y="218897"/>
                      </a:cubicBezTo>
                      <a:cubicBezTo>
                        <a:pt x="36857" y="218586"/>
                        <a:pt x="36641" y="218295"/>
                        <a:pt x="36380" y="218021"/>
                      </a:cubicBezTo>
                      <a:cubicBezTo>
                        <a:pt x="35344" y="216585"/>
                        <a:pt x="34331" y="215146"/>
                        <a:pt x="33343" y="213707"/>
                      </a:cubicBezTo>
                      <a:lnTo>
                        <a:pt x="33343" y="213755"/>
                      </a:lnTo>
                      <a:cubicBezTo>
                        <a:pt x="30857" y="210132"/>
                        <a:pt x="28511" y="206479"/>
                        <a:pt x="26303" y="202799"/>
                      </a:cubicBezTo>
                      <a:cubicBezTo>
                        <a:pt x="14297" y="182848"/>
                        <a:pt x="6482" y="162000"/>
                        <a:pt x="2859" y="140258"/>
                      </a:cubicBezTo>
                      <a:cubicBezTo>
                        <a:pt x="2750" y="139510"/>
                        <a:pt x="2649" y="138762"/>
                        <a:pt x="2551" y="138010"/>
                      </a:cubicBezTo>
                      <a:cubicBezTo>
                        <a:pt x="360" y="119718"/>
                        <a:pt x="421" y="103532"/>
                        <a:pt x="2727" y="89455"/>
                      </a:cubicBezTo>
                      <a:cubicBezTo>
                        <a:pt x="4430" y="78973"/>
                        <a:pt x="7379" y="69663"/>
                        <a:pt x="11568" y="61527"/>
                      </a:cubicBezTo>
                      <a:lnTo>
                        <a:pt x="11612" y="61483"/>
                      </a:lnTo>
                      <a:cubicBezTo>
                        <a:pt x="12661" y="59188"/>
                        <a:pt x="13806" y="56927"/>
                        <a:pt x="15042" y="54706"/>
                      </a:cubicBezTo>
                      <a:cubicBezTo>
                        <a:pt x="19585" y="46570"/>
                        <a:pt x="25392" y="38963"/>
                        <a:pt x="32462" y="31877"/>
                      </a:cubicBezTo>
                      <a:cubicBezTo>
                        <a:pt x="34768" y="29578"/>
                        <a:pt x="37128" y="27408"/>
                        <a:pt x="39546" y="25370"/>
                      </a:cubicBezTo>
                      <a:cubicBezTo>
                        <a:pt x="43379" y="22116"/>
                        <a:pt x="47354" y="19198"/>
                        <a:pt x="51468" y="16615"/>
                      </a:cubicBezTo>
                      <a:cubicBezTo>
                        <a:pt x="67355" y="6655"/>
                        <a:pt x="85300" y="1654"/>
                        <a:pt x="105312" y="1620"/>
                      </a:cubicBezTo>
                      <a:lnTo>
                        <a:pt x="105444" y="1620"/>
                      </a:lnTo>
                      <a:cubicBezTo>
                        <a:pt x="125468" y="1647"/>
                        <a:pt x="143431" y="6645"/>
                        <a:pt x="159335" y="16615"/>
                      </a:cubicBezTo>
                      <a:cubicBezTo>
                        <a:pt x="163445" y="19198"/>
                        <a:pt x="167420" y="22116"/>
                        <a:pt x="171253" y="25370"/>
                      </a:cubicBezTo>
                      <a:cubicBezTo>
                        <a:pt x="173654" y="27408"/>
                        <a:pt x="176000" y="29578"/>
                        <a:pt x="178293" y="31877"/>
                      </a:cubicBezTo>
                      <a:cubicBezTo>
                        <a:pt x="186534" y="40121"/>
                        <a:pt x="193059" y="49079"/>
                        <a:pt x="197867" y="58755"/>
                      </a:cubicBezTo>
                      <a:cubicBezTo>
                        <a:pt x="198165" y="59340"/>
                        <a:pt x="198460" y="59923"/>
                        <a:pt x="198747" y="60512"/>
                      </a:cubicBezTo>
                      <a:cubicBezTo>
                        <a:pt x="198879" y="60823"/>
                        <a:pt x="199012" y="61131"/>
                        <a:pt x="199143" y="61439"/>
                      </a:cubicBezTo>
                      <a:lnTo>
                        <a:pt x="199187" y="61527"/>
                      </a:lnTo>
                      <a:close/>
                    </a:path>
                  </a:pathLst>
                </a:custGeom>
                <a:grpFill/>
                <a:ln w="3379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464A6DB5-71D1-32ED-52D9-0D69F684342F}"/>
                </a:ext>
              </a:extLst>
            </p:cNvPr>
            <p:cNvSpPr/>
            <p:nvPr/>
          </p:nvSpPr>
          <p:spPr>
            <a:xfrm>
              <a:off x="3521231" y="3068995"/>
              <a:ext cx="6096000" cy="8309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Можно, есть такой клиент!</a:t>
              </a:r>
            </a:p>
            <a:p>
              <a:pPr algn="ctr"/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Вот РАМ: имя, отчество</a:t>
              </a:r>
              <a:b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</a:br>
              <a:r>
                <a:rPr lang="ru-RU" sz="16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и первая буква фамилии</a:t>
              </a:r>
              <a:endParaRPr lang="en-RU" sz="1600" dirty="0">
                <a:solidFill>
                  <a:srgbClr val="F5F1EA"/>
                </a:solidFill>
                <a:latin typeface="SBPCirce Bold" panose="020B0502020203020203" pitchFamily="34" charset="0"/>
              </a:endParaRPr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6DA21289-BAB0-E683-F8D7-F15ECBAEE18E}"/>
              </a:ext>
            </a:extLst>
          </p:cNvPr>
          <p:cNvGrpSpPr/>
          <p:nvPr/>
        </p:nvGrpSpPr>
        <p:grpSpPr>
          <a:xfrm>
            <a:off x="4572354" y="4102008"/>
            <a:ext cx="4376305" cy="1440946"/>
            <a:chOff x="4572354" y="4287746"/>
            <a:chExt cx="4376305" cy="1440946"/>
          </a:xfrm>
        </p:grpSpPr>
        <p:sp>
          <p:nvSpPr>
            <p:cNvPr id="8" name="Полилиния 7">
              <a:extLst>
                <a:ext uri="{FF2B5EF4-FFF2-40B4-BE49-F238E27FC236}">
                  <a16:creationId xmlns:a16="http://schemas.microsoft.com/office/drawing/2014/main" id="{DA67C17B-9324-0CD1-559D-48208163EBD9}"/>
                </a:ext>
              </a:extLst>
            </p:cNvPr>
            <p:cNvSpPr/>
            <p:nvPr/>
          </p:nvSpPr>
          <p:spPr>
            <a:xfrm>
              <a:off x="4572354" y="4287746"/>
              <a:ext cx="4376305" cy="1440946"/>
            </a:xfrm>
            <a:custGeom>
              <a:avLst/>
              <a:gdLst>
                <a:gd name="connsiteX0" fmla="*/ 0 w 4376305"/>
                <a:gd name="connsiteY0" fmla="*/ 1120203 h 1440946"/>
                <a:gd name="connsiteX1" fmla="*/ 0 w 4376305"/>
                <a:gd name="connsiteY1" fmla="*/ 1120204 h 1440946"/>
                <a:gd name="connsiteX2" fmla="*/ 0 w 4376305"/>
                <a:gd name="connsiteY2" fmla="*/ 1120204 h 1440946"/>
                <a:gd name="connsiteX3" fmla="*/ 4376305 w 4376305"/>
                <a:gd name="connsiteY3" fmla="*/ 0 h 1440946"/>
                <a:gd name="connsiteX4" fmla="*/ 3354855 w 4376305"/>
                <a:gd name="connsiteY4" fmla="*/ 1136544 h 1440946"/>
                <a:gd name="connsiteX5" fmla="*/ 3332948 w 4376305"/>
                <a:gd name="connsiteY5" fmla="*/ 1245052 h 1440946"/>
                <a:gd name="connsiteX6" fmla="*/ 3037411 w 4376305"/>
                <a:gd name="connsiteY6" fmla="*/ 1440946 h 1440946"/>
                <a:gd name="connsiteX7" fmla="*/ 320742 w 4376305"/>
                <a:gd name="connsiteY7" fmla="*/ 1440945 h 1440946"/>
                <a:gd name="connsiteX8" fmla="*/ 25206 w 4376305"/>
                <a:gd name="connsiteY8" fmla="*/ 1245051 h 1440946"/>
                <a:gd name="connsiteX9" fmla="*/ 0 w 4376305"/>
                <a:gd name="connsiteY9" fmla="*/ 1120204 h 1440946"/>
                <a:gd name="connsiteX10" fmla="*/ 25206 w 4376305"/>
                <a:gd name="connsiteY10" fmla="*/ 995357 h 1440946"/>
                <a:gd name="connsiteX11" fmla="*/ 320742 w 4376305"/>
                <a:gd name="connsiteY11" fmla="*/ 799462 h 1440946"/>
                <a:gd name="connsiteX12" fmla="*/ 3037412 w 4376305"/>
                <a:gd name="connsiteY12" fmla="*/ 799462 h 1440946"/>
                <a:gd name="connsiteX13" fmla="*/ 3303377 w 4376305"/>
                <a:gd name="connsiteY13" fmla="*/ 940874 h 1440946"/>
                <a:gd name="connsiteX14" fmla="*/ 3329373 w 4376305"/>
                <a:gd name="connsiteY14" fmla="*/ 988769 h 1440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376305" h="1440946">
                  <a:moveTo>
                    <a:pt x="0" y="1120203"/>
                  </a:moveTo>
                  <a:lnTo>
                    <a:pt x="0" y="1120204"/>
                  </a:lnTo>
                  <a:lnTo>
                    <a:pt x="0" y="1120204"/>
                  </a:lnTo>
                  <a:close/>
                  <a:moveTo>
                    <a:pt x="4376305" y="0"/>
                  </a:moveTo>
                  <a:lnTo>
                    <a:pt x="3354855" y="1136544"/>
                  </a:lnTo>
                  <a:lnTo>
                    <a:pt x="3332948" y="1245052"/>
                  </a:lnTo>
                  <a:cubicBezTo>
                    <a:pt x="3284257" y="1360171"/>
                    <a:pt x="3170267" y="1440946"/>
                    <a:pt x="3037411" y="1440946"/>
                  </a:cubicBezTo>
                  <a:lnTo>
                    <a:pt x="320742" y="1440945"/>
                  </a:lnTo>
                  <a:cubicBezTo>
                    <a:pt x="187887" y="1440945"/>
                    <a:pt x="73897" y="1360170"/>
                    <a:pt x="25206" y="1245051"/>
                  </a:cubicBezTo>
                  <a:lnTo>
                    <a:pt x="0" y="1120204"/>
                  </a:lnTo>
                  <a:lnTo>
                    <a:pt x="25206" y="995357"/>
                  </a:lnTo>
                  <a:cubicBezTo>
                    <a:pt x="73897" y="880238"/>
                    <a:pt x="187887" y="799462"/>
                    <a:pt x="320742" y="799462"/>
                  </a:cubicBezTo>
                  <a:lnTo>
                    <a:pt x="3037412" y="799462"/>
                  </a:lnTo>
                  <a:cubicBezTo>
                    <a:pt x="3148125" y="799462"/>
                    <a:pt x="3245737" y="855556"/>
                    <a:pt x="3303377" y="940874"/>
                  </a:cubicBezTo>
                  <a:lnTo>
                    <a:pt x="3329373" y="988769"/>
                  </a:lnTo>
                  <a:close/>
                </a:path>
              </a:pathLst>
            </a:custGeom>
            <a:solidFill>
              <a:srgbClr val="007B36"/>
            </a:solidFill>
            <a:ln w="38100">
              <a:noFill/>
              <a:extLst>
                <a:ext uri="{C807C97D-BFC1-408E-A445-0C87EB9F89A2}">
                  <ask:lineSketchStyleProps xmlns="" xmlns:ask="http://schemas.microsoft.com/office/drawing/2018/sketchyshapes" sd="1219033472">
                    <a:custGeom>
                      <a:avLst/>
                      <a:gdLst>
                        <a:gd name="connsiteX0" fmla="*/ 0 w 2818356"/>
                        <a:gd name="connsiteY0" fmla="*/ 106916 h 641483"/>
                        <a:gd name="connsiteX1" fmla="*/ 106916 w 2818356"/>
                        <a:gd name="connsiteY1" fmla="*/ 0 h 641483"/>
                        <a:gd name="connsiteX2" fmla="*/ 588549 w 2818356"/>
                        <a:gd name="connsiteY2" fmla="*/ 0 h 641483"/>
                        <a:gd name="connsiteX3" fmla="*/ 1054810 w 2818356"/>
                        <a:gd name="connsiteY3" fmla="*/ 0 h 641483"/>
                        <a:gd name="connsiteX4" fmla="*/ 1644041 w 2818356"/>
                        <a:gd name="connsiteY4" fmla="*/ 0 h 641483"/>
                        <a:gd name="connsiteX5" fmla="*/ 1644041 w 2818356"/>
                        <a:gd name="connsiteY5" fmla="*/ 0 h 641483"/>
                        <a:gd name="connsiteX6" fmla="*/ 1982244 w 2818356"/>
                        <a:gd name="connsiteY6" fmla="*/ 0 h 641483"/>
                        <a:gd name="connsiteX7" fmla="*/ 2348630 w 2818356"/>
                        <a:gd name="connsiteY7" fmla="*/ 0 h 641483"/>
                        <a:gd name="connsiteX8" fmla="*/ 2711440 w 2818356"/>
                        <a:gd name="connsiteY8" fmla="*/ 0 h 641483"/>
                        <a:gd name="connsiteX9" fmla="*/ 2818356 w 2818356"/>
                        <a:gd name="connsiteY9" fmla="*/ 106916 h 641483"/>
                        <a:gd name="connsiteX10" fmla="*/ 2818356 w 2818356"/>
                        <a:gd name="connsiteY10" fmla="*/ 106914 h 641483"/>
                        <a:gd name="connsiteX11" fmla="*/ 3175808 w 2818356"/>
                        <a:gd name="connsiteY11" fmla="*/ 11989 h 641483"/>
                        <a:gd name="connsiteX12" fmla="*/ 2818356 w 2818356"/>
                        <a:gd name="connsiteY12" fmla="*/ 267285 h 641483"/>
                        <a:gd name="connsiteX13" fmla="*/ 2818356 w 2818356"/>
                        <a:gd name="connsiteY13" fmla="*/ 534567 h 641483"/>
                        <a:gd name="connsiteX14" fmla="*/ 2711440 w 2818356"/>
                        <a:gd name="connsiteY14" fmla="*/ 641483 h 641483"/>
                        <a:gd name="connsiteX15" fmla="*/ 2348630 w 2818356"/>
                        <a:gd name="connsiteY15" fmla="*/ 641483 h 641483"/>
                        <a:gd name="connsiteX16" fmla="*/ 1996336 w 2818356"/>
                        <a:gd name="connsiteY16" fmla="*/ 641483 h 641483"/>
                        <a:gd name="connsiteX17" fmla="*/ 1644041 w 2818356"/>
                        <a:gd name="connsiteY17" fmla="*/ 641483 h 641483"/>
                        <a:gd name="connsiteX18" fmla="*/ 1644041 w 2818356"/>
                        <a:gd name="connsiteY18" fmla="*/ 641483 h 641483"/>
                        <a:gd name="connsiteX19" fmla="*/ 1162409 w 2818356"/>
                        <a:gd name="connsiteY19" fmla="*/ 641483 h 641483"/>
                        <a:gd name="connsiteX20" fmla="*/ 650034 w 2818356"/>
                        <a:gd name="connsiteY20" fmla="*/ 641483 h 641483"/>
                        <a:gd name="connsiteX21" fmla="*/ 106916 w 2818356"/>
                        <a:gd name="connsiteY21" fmla="*/ 641483 h 641483"/>
                        <a:gd name="connsiteX22" fmla="*/ 0 w 2818356"/>
                        <a:gd name="connsiteY22" fmla="*/ 534567 h 641483"/>
                        <a:gd name="connsiteX23" fmla="*/ 0 w 2818356"/>
                        <a:gd name="connsiteY23" fmla="*/ 267285 h 641483"/>
                        <a:gd name="connsiteX24" fmla="*/ 0 w 2818356"/>
                        <a:gd name="connsiteY24" fmla="*/ 106914 h 641483"/>
                        <a:gd name="connsiteX25" fmla="*/ 0 w 2818356"/>
                        <a:gd name="connsiteY25" fmla="*/ 106914 h 641483"/>
                        <a:gd name="connsiteX26" fmla="*/ 0 w 2818356"/>
                        <a:gd name="connsiteY26" fmla="*/ 106916 h 641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818356" h="641483" fill="none" extrusionOk="0">
                          <a:moveTo>
                            <a:pt x="0" y="106916"/>
                          </a:moveTo>
                          <a:cubicBezTo>
                            <a:pt x="3886" y="60959"/>
                            <a:pt x="55375" y="-2207"/>
                            <a:pt x="106916" y="0"/>
                          </a:cubicBezTo>
                          <a:cubicBezTo>
                            <a:pt x="339076" y="-37737"/>
                            <a:pt x="484648" y="41518"/>
                            <a:pt x="588549" y="0"/>
                          </a:cubicBezTo>
                          <a:cubicBezTo>
                            <a:pt x="692450" y="-41518"/>
                            <a:pt x="867337" y="33951"/>
                            <a:pt x="1054810" y="0"/>
                          </a:cubicBezTo>
                          <a:cubicBezTo>
                            <a:pt x="1242283" y="-33951"/>
                            <a:pt x="1450285" y="52890"/>
                            <a:pt x="1644041" y="0"/>
                          </a:cubicBezTo>
                          <a:lnTo>
                            <a:pt x="1644041" y="0"/>
                          </a:lnTo>
                          <a:cubicBezTo>
                            <a:pt x="1772235" y="-25954"/>
                            <a:pt x="1904480" y="5991"/>
                            <a:pt x="1982244" y="0"/>
                          </a:cubicBezTo>
                          <a:cubicBezTo>
                            <a:pt x="2060008" y="-5991"/>
                            <a:pt x="2240035" y="11333"/>
                            <a:pt x="2348630" y="0"/>
                          </a:cubicBezTo>
                          <a:cubicBezTo>
                            <a:pt x="2454308" y="-6774"/>
                            <a:pt x="2621542" y="39762"/>
                            <a:pt x="2711440" y="0"/>
                          </a:cubicBezTo>
                          <a:cubicBezTo>
                            <a:pt x="2785800" y="-4053"/>
                            <a:pt x="2816585" y="60134"/>
                            <a:pt x="2818356" y="106916"/>
                          </a:cubicBezTo>
                          <a:lnTo>
                            <a:pt x="2818356" y="106914"/>
                          </a:lnTo>
                          <a:cubicBezTo>
                            <a:pt x="2954339" y="36502"/>
                            <a:pt x="3103350" y="36238"/>
                            <a:pt x="3175808" y="11989"/>
                          </a:cubicBezTo>
                          <a:cubicBezTo>
                            <a:pt x="3036132" y="148576"/>
                            <a:pt x="2944053" y="129373"/>
                            <a:pt x="2818356" y="267285"/>
                          </a:cubicBezTo>
                          <a:cubicBezTo>
                            <a:pt x="2823252" y="335094"/>
                            <a:pt x="2794343" y="420294"/>
                            <a:pt x="2818356" y="534567"/>
                          </a:cubicBezTo>
                          <a:cubicBezTo>
                            <a:pt x="2825910" y="585548"/>
                            <a:pt x="2763898" y="629712"/>
                            <a:pt x="2711440" y="641483"/>
                          </a:cubicBezTo>
                          <a:cubicBezTo>
                            <a:pt x="2567265" y="668813"/>
                            <a:pt x="2496896" y="598302"/>
                            <a:pt x="2348630" y="641483"/>
                          </a:cubicBezTo>
                          <a:cubicBezTo>
                            <a:pt x="2268763" y="677575"/>
                            <a:pt x="2089490" y="621005"/>
                            <a:pt x="1996336" y="641483"/>
                          </a:cubicBezTo>
                          <a:cubicBezTo>
                            <a:pt x="1903182" y="661961"/>
                            <a:pt x="1786620" y="619112"/>
                            <a:pt x="1644041" y="641483"/>
                          </a:cubicBezTo>
                          <a:lnTo>
                            <a:pt x="1644041" y="641483"/>
                          </a:lnTo>
                          <a:cubicBezTo>
                            <a:pt x="1511419" y="671327"/>
                            <a:pt x="1400610" y="608518"/>
                            <a:pt x="1162409" y="641483"/>
                          </a:cubicBezTo>
                          <a:cubicBezTo>
                            <a:pt x="924208" y="674448"/>
                            <a:pt x="856041" y="597745"/>
                            <a:pt x="650034" y="641483"/>
                          </a:cubicBezTo>
                          <a:cubicBezTo>
                            <a:pt x="444028" y="685221"/>
                            <a:pt x="373762" y="579566"/>
                            <a:pt x="106916" y="641483"/>
                          </a:cubicBezTo>
                          <a:cubicBezTo>
                            <a:pt x="59328" y="632465"/>
                            <a:pt x="15213" y="592434"/>
                            <a:pt x="0" y="534567"/>
                          </a:cubicBezTo>
                          <a:cubicBezTo>
                            <a:pt x="-14512" y="445832"/>
                            <a:pt x="4359" y="349867"/>
                            <a:pt x="0" y="267285"/>
                          </a:cubicBezTo>
                          <a:cubicBezTo>
                            <a:pt x="-6667" y="232739"/>
                            <a:pt x="3954" y="140216"/>
                            <a:pt x="0" y="106914"/>
                          </a:cubicBezTo>
                          <a:lnTo>
                            <a:pt x="0" y="106914"/>
                          </a:lnTo>
                          <a:lnTo>
                            <a:pt x="0" y="106916"/>
                          </a:lnTo>
                          <a:close/>
                        </a:path>
                        <a:path w="2818356" h="641483" stroke="0" extrusionOk="0">
                          <a:moveTo>
                            <a:pt x="0" y="106916"/>
                          </a:moveTo>
                          <a:cubicBezTo>
                            <a:pt x="-11878" y="40542"/>
                            <a:pt x="36096" y="4418"/>
                            <a:pt x="106916" y="0"/>
                          </a:cubicBezTo>
                          <a:cubicBezTo>
                            <a:pt x="262354" y="-34977"/>
                            <a:pt x="472830" y="36729"/>
                            <a:pt x="650034" y="0"/>
                          </a:cubicBezTo>
                          <a:cubicBezTo>
                            <a:pt x="827238" y="-36729"/>
                            <a:pt x="957795" y="43334"/>
                            <a:pt x="1147037" y="0"/>
                          </a:cubicBezTo>
                          <a:cubicBezTo>
                            <a:pt x="1336279" y="-43334"/>
                            <a:pt x="1499096" y="45122"/>
                            <a:pt x="1644041" y="0"/>
                          </a:cubicBezTo>
                          <a:lnTo>
                            <a:pt x="1644041" y="0"/>
                          </a:lnTo>
                          <a:cubicBezTo>
                            <a:pt x="1811753" y="-27719"/>
                            <a:pt x="1925866" y="40958"/>
                            <a:pt x="2003381" y="0"/>
                          </a:cubicBezTo>
                          <a:cubicBezTo>
                            <a:pt x="2080896" y="-40958"/>
                            <a:pt x="2256401" y="29542"/>
                            <a:pt x="2348630" y="0"/>
                          </a:cubicBezTo>
                          <a:cubicBezTo>
                            <a:pt x="2499001" y="-33149"/>
                            <a:pt x="2583082" y="25510"/>
                            <a:pt x="2711440" y="0"/>
                          </a:cubicBezTo>
                          <a:cubicBezTo>
                            <a:pt x="2783282" y="7162"/>
                            <a:pt x="2833134" y="51421"/>
                            <a:pt x="2818356" y="106916"/>
                          </a:cubicBezTo>
                          <a:lnTo>
                            <a:pt x="2818356" y="106914"/>
                          </a:lnTo>
                          <a:cubicBezTo>
                            <a:pt x="2899884" y="56433"/>
                            <a:pt x="3100336" y="55575"/>
                            <a:pt x="3175808" y="11989"/>
                          </a:cubicBezTo>
                          <a:cubicBezTo>
                            <a:pt x="3068091" y="98218"/>
                            <a:pt x="2899784" y="192038"/>
                            <a:pt x="2818356" y="267285"/>
                          </a:cubicBezTo>
                          <a:cubicBezTo>
                            <a:pt x="2823700" y="347549"/>
                            <a:pt x="2803798" y="435003"/>
                            <a:pt x="2818356" y="534567"/>
                          </a:cubicBezTo>
                          <a:cubicBezTo>
                            <a:pt x="2816206" y="592784"/>
                            <a:pt x="2767255" y="633419"/>
                            <a:pt x="2711440" y="641483"/>
                          </a:cubicBezTo>
                          <a:cubicBezTo>
                            <a:pt x="2579634" y="642278"/>
                            <a:pt x="2512762" y="599300"/>
                            <a:pt x="2348630" y="641483"/>
                          </a:cubicBezTo>
                          <a:cubicBezTo>
                            <a:pt x="2227073" y="642116"/>
                            <a:pt x="2148313" y="632542"/>
                            <a:pt x="2003381" y="641483"/>
                          </a:cubicBezTo>
                          <a:cubicBezTo>
                            <a:pt x="1858449" y="650424"/>
                            <a:pt x="1793844" y="607078"/>
                            <a:pt x="1644041" y="641483"/>
                          </a:cubicBezTo>
                          <a:lnTo>
                            <a:pt x="1644041" y="641483"/>
                          </a:lnTo>
                          <a:cubicBezTo>
                            <a:pt x="1544735" y="642080"/>
                            <a:pt x="1285287" y="618355"/>
                            <a:pt x="1162409" y="641483"/>
                          </a:cubicBezTo>
                          <a:cubicBezTo>
                            <a:pt x="1039531" y="664611"/>
                            <a:pt x="816432" y="595086"/>
                            <a:pt x="650034" y="641483"/>
                          </a:cubicBezTo>
                          <a:cubicBezTo>
                            <a:pt x="483637" y="687880"/>
                            <a:pt x="368184" y="602405"/>
                            <a:pt x="106916" y="641483"/>
                          </a:cubicBezTo>
                          <a:cubicBezTo>
                            <a:pt x="47375" y="628195"/>
                            <a:pt x="9512" y="595598"/>
                            <a:pt x="0" y="534567"/>
                          </a:cubicBezTo>
                          <a:cubicBezTo>
                            <a:pt x="-23411" y="414914"/>
                            <a:pt x="18959" y="364655"/>
                            <a:pt x="0" y="267285"/>
                          </a:cubicBezTo>
                          <a:cubicBezTo>
                            <a:pt x="-7181" y="203116"/>
                            <a:pt x="13175" y="178910"/>
                            <a:pt x="0" y="106914"/>
                          </a:cubicBezTo>
                          <a:lnTo>
                            <a:pt x="0" y="106914"/>
                          </a:lnTo>
                          <a:lnTo>
                            <a:pt x="0" y="106916"/>
                          </a:ln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RU" sz="1600" dirty="0">
                <a:solidFill>
                  <a:schemeClr val="tx1"/>
                </a:solidFill>
                <a:latin typeface="SBPCirce Bold" panose="020B0502020203020203" pitchFamily="34" charset="0"/>
              </a:endParaRP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4DA40734-DDD3-D80B-9E01-5C42A1ABC54A}"/>
                </a:ext>
              </a:extLst>
            </p:cNvPr>
            <p:cNvSpPr/>
            <p:nvPr/>
          </p:nvSpPr>
          <p:spPr>
            <a:xfrm>
              <a:off x="7330109" y="4890271"/>
              <a:ext cx="371790" cy="371790"/>
            </a:xfrm>
            <a:prstGeom prst="ellipse">
              <a:avLst/>
            </a:prstGeom>
            <a:solidFill>
              <a:srgbClr val="007B36"/>
            </a:solidFill>
            <a:ln w="28575">
              <a:solidFill>
                <a:srgbClr val="F8F2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438979-326B-F3F1-376A-B48853D54703}"/>
                </a:ext>
              </a:extLst>
            </p:cNvPr>
            <p:cNvSpPr txBox="1"/>
            <p:nvPr/>
          </p:nvSpPr>
          <p:spPr>
            <a:xfrm>
              <a:off x="7303098" y="4978393"/>
              <a:ext cx="425811" cy="275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lnSpc>
                  <a:spcPct val="60000"/>
                </a:lnSpc>
                <a:defRPr/>
              </a:pPr>
              <a:r>
                <a:rPr lang="ru-RU" sz="1200" dirty="0">
                  <a:solidFill>
                    <a:srgbClr val="F8F2E3"/>
                  </a:solidFill>
                  <a:latin typeface="SBPCirce Bold" panose="020B0602020203020203" pitchFamily="34" charset="-52"/>
                </a:rPr>
                <a:t>15</a:t>
              </a:r>
              <a:r>
                <a:rPr lang="ru-RU" sz="675" dirty="0">
                  <a:solidFill>
                    <a:srgbClr val="F8F2E3"/>
                  </a:solidFill>
                  <a:latin typeface="SBPCirce Bold" panose="020B0602020203020203" pitchFamily="34" charset="-52"/>
                </a:rPr>
                <a:t> сек</a:t>
              </a:r>
              <a:endParaRPr lang="ru-RU" sz="1200" dirty="0">
                <a:solidFill>
                  <a:srgbClr val="F8F2E3"/>
                </a:solidFill>
                <a:latin typeface="SBPCirce Bold" panose="020B0602020203020203" pitchFamily="34" charset="-52"/>
              </a:endParaRPr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EA53D360-EBD2-BED3-95DF-1DBBC74C031F}"/>
                </a:ext>
              </a:extLst>
            </p:cNvPr>
            <p:cNvSpPr/>
            <p:nvPr/>
          </p:nvSpPr>
          <p:spPr>
            <a:xfrm>
              <a:off x="5410191" y="5176032"/>
              <a:ext cx="17475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dirty="0">
                  <a:solidFill>
                    <a:srgbClr val="F5F1EA"/>
                  </a:solidFill>
                  <a:latin typeface="SBPCirce Bold" panose="020B0502020203020203" pitchFamily="34" charset="0"/>
                </a:rPr>
                <a:t>Зачислено!</a:t>
              </a:r>
              <a:endParaRPr lang="en-RU" sz="2400" dirty="0">
                <a:solidFill>
                  <a:srgbClr val="F5F1EA"/>
                </a:solidFill>
                <a:latin typeface="SBPCirce Bold" panose="020B0502020203020203" pitchFamily="34" charset="0"/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F3F63B0F-6E57-C05E-D300-AFABF06EDF43}"/>
              </a:ext>
            </a:extLst>
          </p:cNvPr>
          <p:cNvGrpSpPr/>
          <p:nvPr/>
        </p:nvGrpSpPr>
        <p:grpSpPr>
          <a:xfrm>
            <a:off x="482262" y="1864423"/>
            <a:ext cx="2793664" cy="4058216"/>
            <a:chOff x="482262" y="2050161"/>
            <a:chExt cx="2793664" cy="405821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059E042-9D93-38FF-12F0-9A0F38B866A3}"/>
                </a:ext>
              </a:extLst>
            </p:cNvPr>
            <p:cNvSpPr txBox="1"/>
            <p:nvPr/>
          </p:nvSpPr>
          <p:spPr>
            <a:xfrm>
              <a:off x="482262" y="4011354"/>
              <a:ext cx="1569292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r>
                <a:rPr lang="ru-RU" sz="2400" dirty="0">
                  <a:solidFill>
                    <a:srgbClr val="0095D6"/>
                  </a:solidFill>
                  <a:latin typeface="SBPCirce Bold" panose="020B0502020203020203" pitchFamily="34" charset="0"/>
                </a:rPr>
                <a:t>Банк </a:t>
              </a:r>
              <a:br>
                <a:rPr lang="en-US" sz="2400" dirty="0">
                  <a:solidFill>
                    <a:srgbClr val="0095D6"/>
                  </a:solidFill>
                  <a:latin typeface="SBPCirce Bold" panose="020B0502020203020203" pitchFamily="34" charset="0"/>
                </a:rPr>
              </a:br>
              <a:r>
                <a:rPr lang="ru-RU" sz="2400" dirty="0">
                  <a:solidFill>
                    <a:srgbClr val="0095D6"/>
                  </a:solidFill>
                  <a:latin typeface="SBPCirce Bold" panose="020B0502020203020203" pitchFamily="34" charset="0"/>
                </a:rPr>
                <a:t>юрлица</a:t>
              </a:r>
              <a:endParaRPr lang="en-RU" sz="2400" dirty="0">
                <a:solidFill>
                  <a:srgbClr val="0095D6"/>
                </a:solidFill>
                <a:latin typeface="SBPCirce Bold" panose="020B0502020203020203" pitchFamily="34" charset="0"/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6D829AC1-9990-F254-85D3-C1B4D33AD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89914" y="2050161"/>
              <a:ext cx="1786012" cy="4058216"/>
            </a:xfrm>
            <a:prstGeom prst="rect">
              <a:avLst/>
            </a:prstGeom>
          </p:spPr>
        </p:pic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7A56F73E-ABEF-B8F5-E2BF-3972AD66941E}"/>
              </a:ext>
            </a:extLst>
          </p:cNvPr>
          <p:cNvGrpSpPr/>
          <p:nvPr/>
        </p:nvGrpSpPr>
        <p:grpSpPr>
          <a:xfrm>
            <a:off x="8753463" y="1864423"/>
            <a:ext cx="3236415" cy="4058216"/>
            <a:chOff x="8753463" y="2050161"/>
            <a:chExt cx="3236415" cy="4058216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79E1AA4-F88B-37BA-FB40-11A72550315B}"/>
                </a:ext>
              </a:extLst>
            </p:cNvPr>
            <p:cNvSpPr txBox="1"/>
            <p:nvPr/>
          </p:nvSpPr>
          <p:spPr>
            <a:xfrm>
              <a:off x="10245087" y="4017061"/>
              <a:ext cx="1744791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400" dirty="0">
                  <a:solidFill>
                    <a:srgbClr val="007B36"/>
                  </a:solidFill>
                  <a:latin typeface="SBPCirce Bold" panose="020B0502020203020203" pitchFamily="34" charset="0"/>
                </a:rPr>
                <a:t>Банк </a:t>
              </a:r>
              <a:br>
                <a:rPr lang="en-US" sz="2400" dirty="0">
                  <a:solidFill>
                    <a:srgbClr val="007B36"/>
                  </a:solidFill>
                  <a:latin typeface="SBPCirce Bold" panose="020B0502020203020203" pitchFamily="34" charset="0"/>
                </a:rPr>
              </a:br>
              <a:r>
                <a:rPr lang="ru-RU" sz="2400">
                  <a:solidFill>
                    <a:srgbClr val="007B36"/>
                  </a:solidFill>
                  <a:latin typeface="SBPCirce Bold" panose="020B0502020203020203" pitchFamily="34" charset="0"/>
                </a:rPr>
                <a:t>физлица</a:t>
              </a:r>
              <a:endParaRPr lang="en-RU" sz="2400" dirty="0">
                <a:solidFill>
                  <a:srgbClr val="007B36"/>
                </a:solidFill>
                <a:latin typeface="SBPCirce Bold" panose="020B0502020203020203" pitchFamily="34" charset="0"/>
              </a:endParaRPr>
            </a:p>
          </p:txBody>
        </p:sp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698C01E2-6456-F4F9-A4F4-01BA4D5CF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8753463" y="2050161"/>
              <a:ext cx="1746323" cy="40582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84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BB1A587-27F4-FF6E-7A5D-040E1D45F4CF}"/>
              </a:ext>
            </a:extLst>
          </p:cNvPr>
          <p:cNvGrpSpPr/>
          <p:nvPr/>
        </p:nvGrpSpPr>
        <p:grpSpPr>
          <a:xfrm>
            <a:off x="334371" y="2134239"/>
            <a:ext cx="9751378" cy="2302462"/>
            <a:chOff x="334371" y="2075722"/>
            <a:chExt cx="9751378" cy="2302462"/>
          </a:xfrm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4BEA83A5-5E9A-4949-B4C0-391A94E61537}"/>
                </a:ext>
              </a:extLst>
            </p:cNvPr>
            <p:cNvSpPr/>
            <p:nvPr/>
          </p:nvSpPr>
          <p:spPr>
            <a:xfrm>
              <a:off x="405491" y="2075722"/>
              <a:ext cx="349326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6000" dirty="0">
                  <a:solidFill>
                    <a:schemeClr val="bg1"/>
                  </a:solidFill>
                  <a:latin typeface="SBPCirce Bold" panose="020B0602020203020203" pitchFamily="34" charset="-52"/>
                </a:rPr>
                <a:t>С НАМИ </a:t>
              </a:r>
              <a:endParaRPr lang="ru-RU" sz="2400" dirty="0">
                <a:solidFill>
                  <a:schemeClr val="bg1"/>
                </a:solidFill>
                <a:latin typeface="SBPCirce Bold" panose="020B0602020203020203" pitchFamily="34" charset="-52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D7AB2D4-85AA-9DA3-BC6A-7558A7635196}"/>
                </a:ext>
              </a:extLst>
            </p:cNvPr>
            <p:cNvSpPr txBox="1"/>
            <p:nvPr/>
          </p:nvSpPr>
          <p:spPr>
            <a:xfrm>
              <a:off x="334371" y="2977801"/>
              <a:ext cx="9751378" cy="14003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8500" dirty="0">
                  <a:solidFill>
                    <a:schemeClr val="bg1"/>
                  </a:solidFill>
                  <a:latin typeface="SBPCirce Bold" panose="020B0602020203020203" pitchFamily="34" charset="-52"/>
                </a:rPr>
                <a:t>ВЫГОДНО!</a:t>
              </a:r>
              <a:endParaRPr lang="ru-RU" sz="8500" dirty="0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D54C3F-E94D-7CB5-DEA4-5FACFA23A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1497" y="1665650"/>
            <a:ext cx="3239641" cy="32396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172C96-F74D-025E-D266-909CB91464F5}"/>
              </a:ext>
            </a:extLst>
          </p:cNvPr>
          <p:cNvSpPr txBox="1"/>
          <p:nvPr/>
        </p:nvSpPr>
        <p:spPr>
          <a:xfrm>
            <a:off x="8947145" y="5182741"/>
            <a:ext cx="21483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95D6"/>
                </a:solidFill>
                <a:latin typeface="SBPCirce Bold" panose="020B0502020203020203" pitchFamily="34" charset="0"/>
              </a:rPr>
              <a:t>@</a:t>
            </a:r>
            <a:r>
              <a:rPr lang="en-US" sz="2800" b="1" dirty="0" err="1">
                <a:solidFill>
                  <a:srgbClr val="0095D6"/>
                </a:solidFill>
                <a:latin typeface="SBPCirce Bold" panose="020B0502020203020203" pitchFamily="34" charset="0"/>
              </a:rPr>
              <a:t>kovriginag</a:t>
            </a:r>
            <a:endParaRPr lang="ru-RU" sz="2800" b="1" dirty="0">
              <a:solidFill>
                <a:srgbClr val="0095D6"/>
              </a:solidFill>
              <a:latin typeface="SBPCirce Bold" panose="020B0502020203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03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СБП_new" id="{A678EEEF-0874-9A41-A427-40A2BA437EF9}" vid="{F40D5903-1F0B-4043-9102-FAD8CBD405F9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 Office</Template>
  <TotalTime>23038</TotalTime>
  <Words>305</Words>
  <Application>Microsoft Office PowerPoint</Application>
  <PresentationFormat>Широкоэкранный</PresentationFormat>
  <Paragraphs>65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SBPCirce Bold</vt:lpstr>
      <vt:lpstr>SBPCirce Light</vt:lpstr>
      <vt:lpstr>Calibri</vt:lpstr>
      <vt:lpstr>Arial</vt:lpstr>
      <vt:lpstr>GothamPro-Light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Илья Кримнуз</dc:creator>
  <cp:lastModifiedBy>Ковригин Андрей Геннадьевич</cp:lastModifiedBy>
  <cp:revision>138</cp:revision>
  <dcterms:created xsi:type="dcterms:W3CDTF">2021-09-28T12:31:15Z</dcterms:created>
  <dcterms:modified xsi:type="dcterms:W3CDTF">2023-03-15T06:11:39Z</dcterms:modified>
</cp:coreProperties>
</file>