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6858000" cy="9906000" type="A4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E65028"/>
    <a:srgbClr val="0050A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713" autoAdjust="0"/>
  </p:normalViewPr>
  <p:slideViewPr>
    <p:cSldViewPr>
      <p:cViewPr>
        <p:scale>
          <a:sx n="75" d="100"/>
          <a:sy n="75" d="100"/>
        </p:scale>
        <p:origin x="-1554" y="132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" name="PlaceHolder 2"/>
          <p:cNvSpPr>
            <a:spLocks noGrp="1"/>
          </p:cNvSpPr>
          <p:nvPr>
            <p:ph type="subTitle"/>
          </p:nvPr>
        </p:nvSpPr>
        <p:spPr>
          <a:xfrm>
            <a:off x="342832" y="2317640"/>
            <a:ext cx="6171998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6171998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subTitle"/>
          </p:nvPr>
        </p:nvSpPr>
        <p:spPr>
          <a:xfrm>
            <a:off x="857183" y="1621360"/>
            <a:ext cx="5143095" cy="1598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3" name="PlaceHolder 4"/>
          <p:cNvSpPr>
            <a:spLocks noGrp="1"/>
          </p:cNvSpPr>
          <p:nvPr>
            <p:ph/>
          </p:nvPr>
        </p:nvSpPr>
        <p:spPr>
          <a:xfrm>
            <a:off x="342832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3505477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342832" y="5318560"/>
            <a:ext cx="6171998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6171998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342832" y="5318560"/>
            <a:ext cx="6171998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7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8" name="PlaceHolder 4"/>
          <p:cNvSpPr>
            <a:spLocks noGrp="1"/>
          </p:cNvSpPr>
          <p:nvPr>
            <p:ph/>
          </p:nvPr>
        </p:nvSpPr>
        <p:spPr>
          <a:xfrm>
            <a:off x="342832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9" name="PlaceHolder 5"/>
          <p:cNvSpPr>
            <a:spLocks noGrp="1"/>
          </p:cNvSpPr>
          <p:nvPr>
            <p:ph/>
          </p:nvPr>
        </p:nvSpPr>
        <p:spPr>
          <a:xfrm>
            <a:off x="3505477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/>
          </p:nvPr>
        </p:nvSpPr>
        <p:spPr>
          <a:xfrm>
            <a:off x="342833" y="231764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/>
          </p:nvPr>
        </p:nvSpPr>
        <p:spPr>
          <a:xfrm>
            <a:off x="2429798" y="231764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/>
          </p:nvPr>
        </p:nvSpPr>
        <p:spPr>
          <a:xfrm>
            <a:off x="4516763" y="231764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/>
          </p:nvPr>
        </p:nvSpPr>
        <p:spPr>
          <a:xfrm>
            <a:off x="342833" y="531856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5" name="PlaceHolder 6"/>
          <p:cNvSpPr>
            <a:spLocks noGrp="1"/>
          </p:cNvSpPr>
          <p:nvPr>
            <p:ph/>
          </p:nvPr>
        </p:nvSpPr>
        <p:spPr>
          <a:xfrm>
            <a:off x="2429798" y="531856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6" name="PlaceHolder 7"/>
          <p:cNvSpPr>
            <a:spLocks noGrp="1"/>
          </p:cNvSpPr>
          <p:nvPr>
            <p:ph/>
          </p:nvPr>
        </p:nvSpPr>
        <p:spPr>
          <a:xfrm>
            <a:off x="4516763" y="531856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ru-RU" sz="1800" b="0" strike="noStrike" spc="-1">
                <a:latin typeface="Arial"/>
              </a:rPr>
              <a:t>Для правки текста заглавия щёлкните мышью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033120"/>
            <a:ext cx="6453336" cy="3695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 descr="C:\Users\User\Desktop\ТАТЬЯНА ОБЩ\Макеты\Логотипы и шаблоны\Логотипы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41168" y="0"/>
            <a:ext cx="1710863" cy="700107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32656" y="200472"/>
            <a:ext cx="4786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50AA"/>
                </a:solidFill>
                <a:latin typeface="Montserrat Medium" pitchFamily="2" charset="-52"/>
              </a:rPr>
              <a:t>«Горячие» вакансии</a:t>
            </a:r>
            <a:endParaRPr lang="ru-RU" sz="2800" dirty="0">
              <a:solidFill>
                <a:srgbClr val="0050AA"/>
              </a:solidFill>
              <a:latin typeface="Montserrat Medium" pitchFamily="2" charset="-52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32656" y="7545288"/>
            <a:ext cx="6336704" cy="2088232"/>
          </a:xfrm>
          <a:prstGeom prst="roundRect">
            <a:avLst/>
          </a:prstGeom>
          <a:noFill/>
          <a:ln>
            <a:solidFill>
              <a:srgbClr val="E650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88640" y="704528"/>
            <a:ext cx="6480720" cy="3960440"/>
          </a:xfrm>
          <a:prstGeom prst="roundRect">
            <a:avLst/>
          </a:prstGeom>
          <a:noFill/>
          <a:ln>
            <a:solidFill>
              <a:srgbClr val="0050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1268760" y="7617296"/>
            <a:ext cx="4286280" cy="500066"/>
          </a:xfrm>
          <a:prstGeom prst="rect">
            <a:avLst/>
          </a:prstGeom>
          <a:solidFill>
            <a:srgbClr val="E650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980728" y="7617296"/>
            <a:ext cx="4786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Montserrat Medium" pitchFamily="2" charset="-52"/>
              </a:rPr>
              <a:t>Производство</a:t>
            </a:r>
            <a:endParaRPr lang="ru-RU" sz="2400" dirty="0">
              <a:solidFill>
                <a:schemeClr val="bg1"/>
              </a:solidFill>
              <a:latin typeface="Montserrat Medium" pitchFamily="2" charset="-52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12776" y="776536"/>
            <a:ext cx="4286280" cy="500066"/>
          </a:xfrm>
          <a:prstGeom prst="rect">
            <a:avLst/>
          </a:prstGeom>
          <a:solidFill>
            <a:srgbClr val="E650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980728" y="776536"/>
            <a:ext cx="4786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Montserrat Medium" pitchFamily="2" charset="-52"/>
              </a:rPr>
              <a:t>Образование</a:t>
            </a:r>
            <a:endParaRPr lang="ru-RU" sz="2400" dirty="0">
              <a:solidFill>
                <a:schemeClr val="bg1"/>
              </a:solidFill>
              <a:latin typeface="Montserrat Medium" pitchFamily="2" charset="-5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8680" y="8121352"/>
            <a:ext cx="5904656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АО «АСТЗ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Сборщики изделий из пластмасс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 от 39800 рублей</a:t>
            </a:r>
          </a:p>
          <a:p>
            <a:endParaRPr lang="ru-RU" sz="500" b="1" dirty="0" smtClean="0">
              <a:solidFill>
                <a:srgbClr val="E65028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ИП 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Якубаев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 Султан 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Юнирович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Пекари, грузчики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22 500 – 29 500 рублей</a:t>
            </a:r>
            <a:endParaRPr lang="ru-RU" sz="1500" b="1" dirty="0" smtClean="0">
              <a:latin typeface="Montserrat" pitchFamily="2" charset="-5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04664" y="1280593"/>
            <a:ext cx="612068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ГБПОУ РМ «Ардатовский  аграрный техникум 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им.И.А.Пожарского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»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Главный бухгалтер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42 560 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Зам.директора 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по учебной и воспитательной работе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22 440-44 880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Мастер производственного обучения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30 000 – 40 000рублей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Преподаватель информатики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30 000 –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41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000рублей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ГБОУ 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РМ «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Ардатовская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 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школа-интернат 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для детей с нарушениями зрения»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Уборщики 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помещений 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22 440 рублей</a:t>
            </a:r>
            <a:endParaRPr lang="ru-RU" sz="1500" b="1" dirty="0" smtClean="0">
              <a:latin typeface="Montserrat" pitchFamily="2" charset="-52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260648" y="4736976"/>
            <a:ext cx="6408712" cy="2736304"/>
          </a:xfrm>
          <a:prstGeom prst="roundRect">
            <a:avLst/>
          </a:prstGeom>
          <a:noFill/>
          <a:ln>
            <a:solidFill>
              <a:srgbClr val="0050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548680" y="5313040"/>
            <a:ext cx="5832648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МП «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Тургеневжилкомхоз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»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Маляр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29 000 – 30 000 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Слесарь по обслуживанию тепловых сетей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30 700 -35 000 рублей</a:t>
            </a:r>
          </a:p>
          <a:p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Электрогазосварщик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31 800 – 35 000 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Слесарь-сантехник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29 000 – 33 000 рублей</a:t>
            </a:r>
            <a:endParaRPr lang="ru-RU" sz="1500" b="1" dirty="0" smtClean="0">
              <a:latin typeface="Montserrat" pitchFamily="2" charset="-52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268760" y="4808984"/>
            <a:ext cx="4392488" cy="504056"/>
          </a:xfrm>
          <a:prstGeom prst="rect">
            <a:avLst/>
          </a:prstGeom>
          <a:solidFill>
            <a:srgbClr val="E650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TextBox 30"/>
          <p:cNvSpPr txBox="1"/>
          <p:nvPr/>
        </p:nvSpPr>
        <p:spPr>
          <a:xfrm>
            <a:off x="1124744" y="4880992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Montserrat Medium" pitchFamily="2" charset="-52"/>
              </a:rPr>
              <a:t>ЖКХ</a:t>
            </a:r>
            <a:endParaRPr lang="ru-RU" sz="2400" dirty="0">
              <a:solidFill>
                <a:schemeClr val="bg1"/>
              </a:solidFill>
              <a:latin typeface="Montserrat Medium" pitchFamily="2" charset="-5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402</TotalTime>
  <Words>142</Words>
  <Application>Microsoft Office PowerPoint</Application>
  <PresentationFormat>Лист A4 (210x297 мм)</PresentationFormat>
  <Paragraphs>32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Office Theme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Денис Кулик</dc:creator>
  <dc:description/>
  <cp:lastModifiedBy>PlatonovaMS</cp:lastModifiedBy>
  <cp:revision>39</cp:revision>
  <dcterms:created xsi:type="dcterms:W3CDTF">2024-05-27T12:28:19Z</dcterms:created>
  <dcterms:modified xsi:type="dcterms:W3CDTF">2025-08-26T13:32:07Z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Произвольный</vt:lpwstr>
  </property>
  <property fmtid="{D5CDD505-2E9C-101B-9397-08002B2CF9AE}" pid="3" name="Slides">
    <vt:i4>1</vt:i4>
  </property>
</Properties>
</file>