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6858000" cy="9906000" type="A4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E65028"/>
    <a:srgbClr val="0050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13" autoAdjust="0"/>
  </p:normalViewPr>
  <p:slideViewPr>
    <p:cSldViewPr>
      <p:cViewPr>
        <p:scale>
          <a:sx n="75" d="100"/>
          <a:sy n="75" d="100"/>
        </p:scale>
        <p:origin x="-1554" y="132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subTitle"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subTitle"/>
          </p:nvPr>
        </p:nvSpPr>
        <p:spPr>
          <a:xfrm>
            <a:off x="857183" y="1621360"/>
            <a:ext cx="5143095" cy="1598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5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34283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2429798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451676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34283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6"/>
          <p:cNvSpPr>
            <a:spLocks noGrp="1"/>
          </p:cNvSpPr>
          <p:nvPr>
            <p:ph/>
          </p:nvPr>
        </p:nvSpPr>
        <p:spPr>
          <a:xfrm>
            <a:off x="2429798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7"/>
          <p:cNvSpPr>
            <a:spLocks noGrp="1"/>
          </p:cNvSpPr>
          <p:nvPr>
            <p:ph/>
          </p:nvPr>
        </p:nvSpPr>
        <p:spPr>
          <a:xfrm>
            <a:off x="451676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33120"/>
            <a:ext cx="6453336" cy="3695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C:\Users\User\Desktop\ТАТЬЯНА ОБЩ\Макеты\Логотипы и шаблоны\Логотип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1168" y="0"/>
            <a:ext cx="1710863" cy="70010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32656" y="200472"/>
            <a:ext cx="4786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50AA"/>
                </a:solidFill>
                <a:latin typeface="Montserrat Medium" pitchFamily="2" charset="-52"/>
              </a:rPr>
              <a:t>«Горячие» вакансии</a:t>
            </a:r>
            <a:endParaRPr lang="ru-RU" sz="2800" dirty="0">
              <a:solidFill>
                <a:srgbClr val="0050AA"/>
              </a:solidFill>
              <a:latin typeface="Montserrat Medium" pitchFamily="2" charset="-52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88640" y="7041232"/>
            <a:ext cx="6480720" cy="2736304"/>
          </a:xfrm>
          <a:prstGeom prst="roundRect">
            <a:avLst/>
          </a:prstGeom>
          <a:noFill/>
          <a:ln>
            <a:solidFill>
              <a:srgbClr val="E650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8640" y="704528"/>
            <a:ext cx="6408712" cy="2520280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124744" y="7113240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980728" y="7185248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Производство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12776" y="776536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980728" y="776536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Здравоохранение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4664" y="7689304"/>
            <a:ext cx="62646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Якубаев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Султан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Юнирович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Пекарь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от 29 500рублей</a:t>
            </a:r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АО «АСТЗ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Программист 1 категории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41 614 рублей</a:t>
            </a:r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Мастер цеха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42 156 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4664" y="1280593"/>
            <a:ext cx="61926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ГБУЗ РМ «Ардатовская районная больница им.Доктора Святителя Луки (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Войно-Ясенецкого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)»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Повар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22 440 рублей</a:t>
            </a:r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Электромонтер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22 440 рублей</a:t>
            </a:r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Уборщик в отделение дневного стационара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22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440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60648" y="5457056"/>
            <a:ext cx="6264696" cy="1440160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404664" y="6033120"/>
            <a:ext cx="583264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ПАО 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Ростелеком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Мастер по обслуживанию абонентов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40 000– 50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000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124744" y="5529064"/>
            <a:ext cx="4392488" cy="50405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1052736" y="5529064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Связь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60648" y="3296816"/>
            <a:ext cx="6336704" cy="2016224"/>
          </a:xfrm>
          <a:prstGeom prst="roundRect">
            <a:avLst/>
          </a:prstGeom>
          <a:noFill/>
          <a:ln>
            <a:solidFill>
              <a:srgbClr val="E650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268760" y="3368824"/>
            <a:ext cx="4392488" cy="50405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1052736" y="3368824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Сельское хозяйство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6672" y="3944888"/>
            <a:ext cx="590465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ООО «МАПО «Ардатов»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Тракторист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35 000– 50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000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Агроном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64 200рублей</a:t>
            </a:r>
            <a:endParaRPr lang="ru-RU" sz="1500" b="1" dirty="0" smtClean="0">
              <a:latin typeface="Montserrat" pitchFamily="2" charset="-5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</TotalTime>
  <Words>107</Words>
  <Application>Microsoft Office PowerPoint</Application>
  <PresentationFormat>Лист A4 (210x297 мм)</PresentationFormat>
  <Paragraphs>28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Денис Кулик</dc:creator>
  <dc:description/>
  <cp:lastModifiedBy>PlatonovaMS</cp:lastModifiedBy>
  <cp:revision>46</cp:revision>
  <dcterms:created xsi:type="dcterms:W3CDTF">2024-05-27T12:28:19Z</dcterms:created>
  <dcterms:modified xsi:type="dcterms:W3CDTF">2025-10-23T13:31:09Z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</vt:i4>
  </property>
</Properties>
</file>