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6858000" cy="9906000" type="A4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50AA"/>
    <a:srgbClr val="E6502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13" autoAdjust="0"/>
  </p:normalViewPr>
  <p:slideViewPr>
    <p:cSldViewPr>
      <p:cViewPr>
        <p:scale>
          <a:sx n="75" d="100"/>
          <a:sy n="75" d="100"/>
        </p:scale>
        <p:origin x="-1554" y="13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subTitle"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subTitle"/>
          </p:nvPr>
        </p:nvSpPr>
        <p:spPr>
          <a:xfrm>
            <a:off x="857183" y="1621360"/>
            <a:ext cx="5143095" cy="1598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5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4283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2429798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451676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34283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6"/>
          <p:cNvSpPr>
            <a:spLocks noGrp="1"/>
          </p:cNvSpPr>
          <p:nvPr>
            <p:ph/>
          </p:nvPr>
        </p:nvSpPr>
        <p:spPr>
          <a:xfrm>
            <a:off x="2429798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7"/>
          <p:cNvSpPr>
            <a:spLocks noGrp="1"/>
          </p:cNvSpPr>
          <p:nvPr>
            <p:ph/>
          </p:nvPr>
        </p:nvSpPr>
        <p:spPr>
          <a:xfrm>
            <a:off x="451676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33120"/>
            <a:ext cx="6453336" cy="3695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C:\Users\User\Desktop\ТАТЬЯНА ОБЩ\Макеты\Логотипы и шаблоны\Логотип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168" y="0"/>
            <a:ext cx="1710863" cy="70010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32656" y="200472"/>
            <a:ext cx="4786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50AA"/>
                </a:solidFill>
                <a:latin typeface="Montserrat Medium" pitchFamily="2" charset="-52"/>
              </a:rPr>
              <a:t>«Горячие» вакансии</a:t>
            </a:r>
            <a:endParaRPr lang="ru-RU" sz="2800" dirty="0">
              <a:solidFill>
                <a:srgbClr val="0050AA"/>
              </a:solidFill>
              <a:latin typeface="Montserrat Medium" pitchFamily="2" charset="-52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88640" y="6537176"/>
            <a:ext cx="6480720" cy="3240360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704528"/>
            <a:ext cx="6480720" cy="3528392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196752" y="6609184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908720" y="6609184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Производство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4664" y="776536"/>
            <a:ext cx="5976664" cy="432048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0" y="776536"/>
            <a:ext cx="6525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Образование, Управление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2656" y="7113240"/>
            <a:ext cx="6525344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АО «АСТЗ»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Резчик холодного метала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34 890 – 52 500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Сидякина И.А.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Подсобный рабочий в сыродельный цех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22 500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ИП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Кудашкина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Е.Б.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Животновод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40 000 рублей</a:t>
            </a:r>
            <a:b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</a:b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Оператор машинного доения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40 000 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0648" y="1280592"/>
            <a:ext cx="6408712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ГБПОУ РМ «Ардатовский  аграрный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техникум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им.И.А.Пожарского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Мастер производственного обучения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трактористов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30 000-40 000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ГБОУ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РМ «</a:t>
            </a:r>
            <a:r>
              <a:rPr lang="ru-RU" sz="1500" b="1" dirty="0" smtClean="0">
                <a:solidFill>
                  <a:srgbClr val="0050AA"/>
                </a:solidFill>
                <a:latin typeface="Montserrat"/>
              </a:rPr>
              <a:t>Ардатовская общеобразовательная школа-интернат для детей с нарушениями зрения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Уборщик помещений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22 500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МБУ «Управление по эксплуатации административных зданий Администрации Ардатовского МР»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Водитель с кат. </a:t>
            </a:r>
            <a:r>
              <a:rPr lang="en-US" sz="1500" b="1" dirty="0" smtClean="0">
                <a:solidFill>
                  <a:srgbClr val="0050AA"/>
                </a:solidFill>
                <a:latin typeface="Montserrat" pitchFamily="2" charset="-52"/>
              </a:rPr>
              <a:t>D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45 000-50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000 рублей</a:t>
            </a:r>
          </a:p>
          <a:p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32656" y="4376936"/>
            <a:ext cx="6264696" cy="20882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332656" y="4953000"/>
            <a:ext cx="63367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АО 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Ростелеком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 филиал в г.Ардатов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Электромонтажник – мастер по обслуживанию абонентов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40 000 – 50 000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АО «Газпром» филиал в г.Ардатов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Слесари по эксплуатации и ремонту газового оборудования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36 500 – 48 000 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052736" y="4520952"/>
            <a:ext cx="4248472" cy="432048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836712" y="452095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ЖКХ, Связь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xmlns:p15="http://schemas.microsoft.com/office/powerpoint/2012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483</TotalTime>
  <Words>155</Words>
  <Application>Microsoft Office PowerPoint</Application>
  <PresentationFormat>Лист A4 (210x297 мм)</PresentationFormat>
  <Paragraphs>29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Денис Кулик</dc:creator>
  <dc:description/>
  <cp:lastModifiedBy>PlatonovaMS</cp:lastModifiedBy>
  <cp:revision>49</cp:revision>
  <dcterms:created xsi:type="dcterms:W3CDTF">2024-05-27T12:28:19Z</dcterms:created>
  <dcterms:modified xsi:type="dcterms:W3CDTF">2025-11-13T07:47:15Z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</vt:i4>
  </property>
</Properties>
</file>