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6858000" cy="9906000" type="A4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E65028"/>
    <a:srgbClr val="0050A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713" autoAdjust="0"/>
  </p:normalViewPr>
  <p:slideViewPr>
    <p:cSldViewPr>
      <p:cViewPr>
        <p:scale>
          <a:sx n="75" d="100"/>
          <a:sy n="75" d="100"/>
        </p:scale>
        <p:origin x="-1554" y="-78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" name="PlaceHolder 2"/>
          <p:cNvSpPr>
            <a:spLocks noGrp="1"/>
          </p:cNvSpPr>
          <p:nvPr>
            <p:ph type="subTitle"/>
          </p:nvPr>
        </p:nvSpPr>
        <p:spPr>
          <a:xfrm>
            <a:off x="342832" y="2317640"/>
            <a:ext cx="6171998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4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6171998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subTitle"/>
          </p:nvPr>
        </p:nvSpPr>
        <p:spPr>
          <a:xfrm>
            <a:off x="857183" y="1621360"/>
            <a:ext cx="5143095" cy="1598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2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3" name="PlaceHolder 4"/>
          <p:cNvSpPr>
            <a:spLocks noGrp="1"/>
          </p:cNvSpPr>
          <p:nvPr>
            <p:ph/>
          </p:nvPr>
        </p:nvSpPr>
        <p:spPr>
          <a:xfrm>
            <a:off x="342832" y="531856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3505477" y="531856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342832" y="5318560"/>
            <a:ext cx="6171998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6171998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342832" y="5318560"/>
            <a:ext cx="6171998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6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7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8" name="PlaceHolder 4"/>
          <p:cNvSpPr>
            <a:spLocks noGrp="1"/>
          </p:cNvSpPr>
          <p:nvPr>
            <p:ph/>
          </p:nvPr>
        </p:nvSpPr>
        <p:spPr>
          <a:xfrm>
            <a:off x="342832" y="531856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9" name="PlaceHolder 5"/>
          <p:cNvSpPr>
            <a:spLocks noGrp="1"/>
          </p:cNvSpPr>
          <p:nvPr>
            <p:ph/>
          </p:nvPr>
        </p:nvSpPr>
        <p:spPr>
          <a:xfrm>
            <a:off x="3505477" y="531856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/>
          </p:nvPr>
        </p:nvSpPr>
        <p:spPr>
          <a:xfrm>
            <a:off x="342833" y="231764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/>
          </p:nvPr>
        </p:nvSpPr>
        <p:spPr>
          <a:xfrm>
            <a:off x="2429798" y="231764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3" name="PlaceHolder 4"/>
          <p:cNvSpPr>
            <a:spLocks noGrp="1"/>
          </p:cNvSpPr>
          <p:nvPr>
            <p:ph/>
          </p:nvPr>
        </p:nvSpPr>
        <p:spPr>
          <a:xfrm>
            <a:off x="4516763" y="231764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4" name="PlaceHolder 5"/>
          <p:cNvSpPr>
            <a:spLocks noGrp="1"/>
          </p:cNvSpPr>
          <p:nvPr>
            <p:ph/>
          </p:nvPr>
        </p:nvSpPr>
        <p:spPr>
          <a:xfrm>
            <a:off x="342833" y="531856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5" name="PlaceHolder 6"/>
          <p:cNvSpPr>
            <a:spLocks noGrp="1"/>
          </p:cNvSpPr>
          <p:nvPr>
            <p:ph/>
          </p:nvPr>
        </p:nvSpPr>
        <p:spPr>
          <a:xfrm>
            <a:off x="2429798" y="531856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6" name="PlaceHolder 7"/>
          <p:cNvSpPr>
            <a:spLocks noGrp="1"/>
          </p:cNvSpPr>
          <p:nvPr>
            <p:ph/>
          </p:nvPr>
        </p:nvSpPr>
        <p:spPr>
          <a:xfrm>
            <a:off x="4516763" y="531856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ru-RU" sz="1800" b="0" strike="noStrike" spc="-1">
                <a:latin typeface="Arial"/>
              </a:rPr>
              <a:t>Для правки текста заглавия щёлкните мышью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033120"/>
            <a:ext cx="6453336" cy="3695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 descr="C:\Users\User\Desktop\ТАТЬЯНА ОБЩ\Макеты\Логотипы и шаблоны\Логотипы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41168" y="0"/>
            <a:ext cx="1710863" cy="700107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32656" y="200472"/>
            <a:ext cx="4786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50AA"/>
                </a:solidFill>
                <a:latin typeface="Montserrat Medium" pitchFamily="2" charset="-52"/>
              </a:rPr>
              <a:t>«Горячие» вакансии</a:t>
            </a:r>
            <a:endParaRPr lang="ru-RU" sz="2800" dirty="0">
              <a:solidFill>
                <a:srgbClr val="0050AA"/>
              </a:solidFill>
              <a:latin typeface="Montserrat Medium" pitchFamily="2" charset="-52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88640" y="6537176"/>
            <a:ext cx="6669360" cy="3240360"/>
          </a:xfrm>
          <a:prstGeom prst="roundRect">
            <a:avLst/>
          </a:prstGeom>
          <a:noFill/>
          <a:ln>
            <a:solidFill>
              <a:srgbClr val="E650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88640" y="704528"/>
            <a:ext cx="6480720" cy="2592288"/>
          </a:xfrm>
          <a:prstGeom prst="roundRect">
            <a:avLst/>
          </a:prstGeom>
          <a:noFill/>
          <a:ln>
            <a:solidFill>
              <a:srgbClr val="0050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1124744" y="6609184"/>
            <a:ext cx="4286280" cy="500066"/>
          </a:xfrm>
          <a:prstGeom prst="rect">
            <a:avLst/>
          </a:prstGeom>
          <a:solidFill>
            <a:srgbClr val="E650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980728" y="6609184"/>
            <a:ext cx="4786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Montserrat Medium" pitchFamily="2" charset="-52"/>
              </a:rPr>
              <a:t>Производство</a:t>
            </a:r>
            <a:endParaRPr lang="ru-RU" sz="2400" dirty="0">
              <a:solidFill>
                <a:schemeClr val="bg1"/>
              </a:solidFill>
              <a:latin typeface="Montserrat Medium" pitchFamily="2" charset="-52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412776" y="776536"/>
            <a:ext cx="4286280" cy="500066"/>
          </a:xfrm>
          <a:prstGeom prst="rect">
            <a:avLst/>
          </a:prstGeom>
          <a:solidFill>
            <a:srgbClr val="E650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980728" y="776536"/>
            <a:ext cx="4786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Montserrat Medium" pitchFamily="2" charset="-52"/>
              </a:rPr>
              <a:t>Образование</a:t>
            </a:r>
            <a:endParaRPr lang="ru-RU" sz="2400" dirty="0">
              <a:solidFill>
                <a:schemeClr val="bg1"/>
              </a:solidFill>
              <a:latin typeface="Montserrat Medium" pitchFamily="2" charset="-5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04664" y="7185248"/>
            <a:ext cx="61206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АО «АСТЗ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Сборщики изделий из пластмасс</a:t>
            </a: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34 890 –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41 500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рублей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Резчик холодного металла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34 890 –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52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500 рублей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Наладчик оборудования металлопокрытия и окраски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34 890 –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59 100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рублей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Токарь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34 890 –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53 400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рублей</a:t>
            </a:r>
          </a:p>
          <a:p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Инженер-электроник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58 </a:t>
            </a:r>
            <a:r>
              <a:rPr lang="ru-RU" sz="1500" b="1" smtClean="0">
                <a:solidFill>
                  <a:srgbClr val="E65028"/>
                </a:solidFill>
                <a:latin typeface="Montserrat" pitchFamily="2" charset="-52"/>
              </a:rPr>
              <a:t>261 рублей</a:t>
            </a:r>
            <a:endParaRPr lang="ru-RU" sz="1500" b="1" dirty="0" smtClean="0">
              <a:latin typeface="Montserrat" pitchFamily="2" charset="-52"/>
            </a:endParaRPr>
          </a:p>
          <a:p>
            <a:endParaRPr lang="ru-RU" sz="1500" b="1" dirty="0" smtClean="0">
              <a:latin typeface="Montserrat" pitchFamily="2" charset="-5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04664" y="1280593"/>
            <a:ext cx="61926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ГБОУ РМ «Ардатовская школа-интернат для детей с нарушениями зрения»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Уборщики помещений </a:t>
            </a: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22 440 рублей</a:t>
            </a:r>
            <a:endParaRPr lang="ru-RU" sz="1500" b="1" dirty="0" smtClean="0"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МБОУ 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РМ «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Низовская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 средняя общеобразовательная школа»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Водитель автомобиля (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кат.В,С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,</a:t>
            </a:r>
            <a:r>
              <a:rPr lang="en-US" sz="1500" b="1" dirty="0" smtClean="0">
                <a:solidFill>
                  <a:srgbClr val="0050AA"/>
                </a:solidFill>
                <a:latin typeface="Montserrat" pitchFamily="2" charset="-52"/>
              </a:rPr>
              <a:t>D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) </a:t>
            </a: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от 22 440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рублей</a:t>
            </a:r>
            <a:endParaRPr lang="ru-RU" sz="1500" b="1" dirty="0" smtClean="0">
              <a:latin typeface="Montserrat" pitchFamily="2" charset="-52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260648" y="3440832"/>
            <a:ext cx="6336704" cy="3024336"/>
          </a:xfrm>
          <a:prstGeom prst="roundRect">
            <a:avLst/>
          </a:prstGeom>
          <a:noFill/>
          <a:ln>
            <a:solidFill>
              <a:srgbClr val="0050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TextBox 22"/>
          <p:cNvSpPr txBox="1"/>
          <p:nvPr/>
        </p:nvSpPr>
        <p:spPr>
          <a:xfrm>
            <a:off x="476672" y="4160912"/>
            <a:ext cx="583264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МП «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Тургеневжилкомхоз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»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Маляр</a:t>
            </a: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29 000 – 30 000 рублей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Слесарь по обслуживанию тепловых сетей</a:t>
            </a: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30 700 -35 000 рублей</a:t>
            </a:r>
          </a:p>
          <a:p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Электрогазосварщик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31 800 – 35 000 рублей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Слесарь-сантехник</a:t>
            </a: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29 000 – 33 000 рублей</a:t>
            </a:r>
            <a:endParaRPr lang="ru-RU" sz="1500" b="1" dirty="0" smtClean="0">
              <a:latin typeface="Montserrat" pitchFamily="2" charset="-52"/>
            </a:endParaRPr>
          </a:p>
          <a:p>
            <a:endParaRPr lang="ru-RU" sz="1500" b="1" dirty="0" smtClean="0">
              <a:latin typeface="Montserrat" pitchFamily="2" charset="-52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1196752" y="3512840"/>
            <a:ext cx="4392488" cy="504056"/>
          </a:xfrm>
          <a:prstGeom prst="rect">
            <a:avLst/>
          </a:prstGeom>
          <a:solidFill>
            <a:srgbClr val="E650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TextBox 30"/>
          <p:cNvSpPr txBox="1"/>
          <p:nvPr/>
        </p:nvSpPr>
        <p:spPr>
          <a:xfrm>
            <a:off x="1052736" y="3584848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Montserrat Medium" pitchFamily="2" charset="-52"/>
              </a:rPr>
              <a:t>ЖКХ</a:t>
            </a:r>
            <a:endParaRPr lang="ru-RU" sz="2400" dirty="0">
              <a:solidFill>
                <a:schemeClr val="bg1"/>
              </a:solidFill>
              <a:latin typeface="Montserrat Medium" pitchFamily="2" charset="-5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429</TotalTime>
  <Words>143</Words>
  <Application>Microsoft Office PowerPoint</Application>
  <PresentationFormat>Лист A4 (210x297 мм)</PresentationFormat>
  <Paragraphs>30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Office Theme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Денис Кулик</dc:creator>
  <dc:description/>
  <cp:lastModifiedBy>PlatonovaMS</cp:lastModifiedBy>
  <cp:revision>43</cp:revision>
  <dcterms:created xsi:type="dcterms:W3CDTF">2024-05-27T12:28:19Z</dcterms:created>
  <dcterms:modified xsi:type="dcterms:W3CDTF">2025-12-01T09:24:05Z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Произвольный</vt:lpwstr>
  </property>
  <property fmtid="{D5CDD505-2E9C-101B-9397-08002B2CF9AE}" pid="3" name="Slides">
    <vt:i4>1</vt:i4>
  </property>
</Properties>
</file>