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6858000" cy="9906000" type="A4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65028"/>
    <a:srgbClr val="0050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13" autoAdjust="0"/>
  </p:normalViewPr>
  <p:slideViewPr>
    <p:cSldViewPr>
      <p:cViewPr>
        <p:scale>
          <a:sx n="75" d="100"/>
          <a:sy n="75" d="100"/>
        </p:scale>
        <p:origin x="-3480" y="-13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subTitle"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subTitle"/>
          </p:nvPr>
        </p:nvSpPr>
        <p:spPr>
          <a:xfrm>
            <a:off x="857183" y="1621360"/>
            <a:ext cx="5143095" cy="1598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5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4283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2429798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451676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34283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6"/>
          <p:cNvSpPr>
            <a:spLocks noGrp="1"/>
          </p:cNvSpPr>
          <p:nvPr>
            <p:ph/>
          </p:nvPr>
        </p:nvSpPr>
        <p:spPr>
          <a:xfrm>
            <a:off x="2429798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7"/>
          <p:cNvSpPr>
            <a:spLocks noGrp="1"/>
          </p:cNvSpPr>
          <p:nvPr>
            <p:ph/>
          </p:nvPr>
        </p:nvSpPr>
        <p:spPr>
          <a:xfrm>
            <a:off x="451676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10036"/>
            <a:ext cx="6453336" cy="3695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C:\Users\User\Desktop\ТАТЬЯНА ОБЩ\Макеты\Логотипы и шаблоны\Логотип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168" y="0"/>
            <a:ext cx="1710863" cy="70010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32656" y="200472"/>
            <a:ext cx="4786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50AA"/>
                </a:solidFill>
                <a:latin typeface="Montserrat Medium" pitchFamily="2" charset="-52"/>
              </a:rPr>
              <a:t>«Горячие» вакансии</a:t>
            </a:r>
            <a:endParaRPr lang="ru-RU" sz="2800" dirty="0">
              <a:solidFill>
                <a:srgbClr val="0050AA"/>
              </a:solidFill>
              <a:latin typeface="Montserrat Medium" pitchFamily="2" charset="-52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88640" y="6177136"/>
            <a:ext cx="6480720" cy="3240360"/>
          </a:xfrm>
          <a:prstGeom prst="roundRect">
            <a:avLst/>
          </a:prstGeom>
          <a:noFill/>
          <a:ln>
            <a:solidFill>
              <a:srgbClr val="E650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704528"/>
            <a:ext cx="6480720" cy="2160240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48680" y="6249144"/>
            <a:ext cx="5832648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476672" y="6321152"/>
            <a:ext cx="6381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Торговля. Общественное питание.  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12776" y="776536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980728" y="776536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Здравоохранение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4664" y="6753200"/>
            <a:ext cx="612068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Калинина Диана Анатольевна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Повар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рублей</a:t>
            </a:r>
          </a:p>
          <a:p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Сушист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Официант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Жочкина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Людмила Николаевна</a:t>
            </a:r>
          </a:p>
          <a:p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Электрогазосварщик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30 000 – 40 000 рублей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4664" y="1280593"/>
            <a:ext cx="619268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ГБУЗ РМ 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Ардатовская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райнная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больница им.Св.доктора Луки (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Войно-Ясенецкого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Уборщики помещений 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рублей</a:t>
            </a:r>
            <a:endParaRPr lang="ru-RU" sz="1500" b="1" dirty="0" smtClean="0">
              <a:latin typeface="Montserrat" pitchFamily="2" charset="-52"/>
            </a:endParaRPr>
          </a:p>
          <a:p>
            <a:r>
              <a:rPr lang="ru-RU" sz="1500" b="1" smtClean="0">
                <a:solidFill>
                  <a:srgbClr val="0050AA"/>
                </a:solidFill>
                <a:latin typeface="Montserrat" pitchFamily="2" charset="-52"/>
              </a:rPr>
              <a:t>Электром</a:t>
            </a:r>
            <a:r>
              <a:rPr lang="ru-RU" sz="1500" b="1" smtClean="0">
                <a:solidFill>
                  <a:srgbClr val="0050AA"/>
                </a:solidFill>
                <a:latin typeface="Montserrat" pitchFamily="2" charset="-52"/>
              </a:rPr>
              <a:t>о</a:t>
            </a:r>
            <a:r>
              <a:rPr lang="ru-RU" sz="1500" b="1" smtClean="0">
                <a:solidFill>
                  <a:srgbClr val="0050AA"/>
                </a:solidFill>
                <a:latin typeface="Montserrat" pitchFamily="2" charset="-52"/>
              </a:rPr>
              <a:t>нтер 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рублей</a:t>
            </a:r>
            <a:endParaRPr lang="ru-RU" sz="1500" b="1" dirty="0" smtClean="0">
              <a:latin typeface="Montserrat" pitchFamily="2" charset="-52"/>
            </a:endParaRPr>
          </a:p>
          <a:p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32656" y="3008784"/>
            <a:ext cx="6336704" cy="3024336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548680" y="3656857"/>
            <a:ext cx="59766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Кудашкина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Елена Борисовна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Животновод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40 000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Оператор машинного доения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40 000 рублей</a:t>
            </a:r>
          </a:p>
          <a:p>
            <a:endParaRPr lang="ru-RU" sz="9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ООО «Воля»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Подсобный рабочий (квота для инвалидов и ветеранов боевых действий и членов их семей)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196752" y="3080792"/>
            <a:ext cx="4392488" cy="50405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1052736" y="308079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Сельское хозяйство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458</TotalTime>
  <Words>122</Words>
  <Application>Microsoft Office PowerPoint</Application>
  <PresentationFormat>Лист A4 (210x297 мм)</PresentationFormat>
  <Paragraphs>28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Денис Кулик</dc:creator>
  <dc:description/>
  <cp:lastModifiedBy>Inspektor-ECP</cp:lastModifiedBy>
  <cp:revision>47</cp:revision>
  <dcterms:created xsi:type="dcterms:W3CDTF">2024-05-27T12:28:19Z</dcterms:created>
  <dcterms:modified xsi:type="dcterms:W3CDTF">2026-01-16T13:06:31Z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</vt:i4>
  </property>
</Properties>
</file>